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8"/>
  </p:notesMasterIdLst>
  <p:sldIdLst>
    <p:sldId id="256" r:id="rId5"/>
    <p:sldId id="260" r:id="rId6"/>
    <p:sldId id="2145707303" r:id="rId7"/>
  </p:sldIdLst>
  <p:sldSz cx="9906000" cy="6858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xmlns="" r:id="rId14" roundtripDataSignature="AMtx7mgp9XYurmUtaGbd1Sq/jKOvSpCcE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E8845A-D317-A032-69F8-9BB59344C49F}" name="BARRY, Joanna (NHS ENGLAND - X24)" initials="JB" userId="S::joanna.barry4@nhs.net::f085c282-a11e-456a-b8a8-660753d206ba" providerId="AD"/>
  <p188:author id="{0C79C5A5-20F2-1551-200C-DECA8BDD9CAF}" name="Joanna Barry" initials="JB" userId="S::joanna.barry4@england.nhs.uk::86ef7a5e-883e-4ccd-953a-04fee74b3834" providerId="AD"/>
  <p188:author id="{0146E9FC-92CC-A85E-3D4B-AF6BFDA17384}" name="HUI, Sharon (NHS ENGLAND - X24)" initials="SH" userId="S::sharon.hui@nhs.net::0590a4cf-a180-4c07-816e-7ffe305852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CD"/>
    <a:srgbClr val="011573"/>
    <a:srgbClr val="5617D6"/>
    <a:srgbClr val="D22E8B"/>
    <a:srgbClr val="AE2573"/>
    <a:srgbClr val="E4E9EE"/>
    <a:srgbClr val="801953"/>
    <a:srgbClr val="00A499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3BF038-83BD-DA51-5DD4-C814AD51962B}" v="2" dt="2025-03-13T17:57:40.673"/>
    <p1510:client id="{B85725E2-5345-4324-A7C0-867315F41FCC}" v="4" dt="2025-03-11T19:51:03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I, Sharon (NHS ENGLAND - X24)" userId="S::sharon.hui@nhs.net::0590a4cf-a180-4c07-816e-7ffe30585244" providerId="AD" clId="Web-{443BF038-83BD-DA51-5DD4-C814AD51962B}"/>
    <pc:docChg chg="modSld">
      <pc:chgData name="HUI, Sharon (NHS ENGLAND - X24)" userId="S::sharon.hui@nhs.net::0590a4cf-a180-4c07-816e-7ffe30585244" providerId="AD" clId="Web-{443BF038-83BD-DA51-5DD4-C814AD51962B}" dt="2025-03-13T17:57:36.751" v="0" actId="20577"/>
      <pc:docMkLst>
        <pc:docMk/>
      </pc:docMkLst>
      <pc:sldChg chg="modSp">
        <pc:chgData name="HUI, Sharon (NHS ENGLAND - X24)" userId="S::sharon.hui@nhs.net::0590a4cf-a180-4c07-816e-7ffe30585244" providerId="AD" clId="Web-{443BF038-83BD-DA51-5DD4-C814AD51962B}" dt="2025-03-13T17:57:36.751" v="0" actId="20577"/>
        <pc:sldMkLst>
          <pc:docMk/>
          <pc:sldMk cId="0" sldId="256"/>
        </pc:sldMkLst>
        <pc:spChg chg="mod">
          <ac:chgData name="HUI, Sharon (NHS ENGLAND - X24)" userId="S::sharon.hui@nhs.net::0590a4cf-a180-4c07-816e-7ffe30585244" providerId="AD" clId="Web-{443BF038-83BD-DA51-5DD4-C814AD51962B}" dt="2025-03-13T17:57:36.751" v="0" actId="20577"/>
          <ac:spMkLst>
            <pc:docMk/>
            <pc:sldMk cId="0" sldId="256"/>
            <ac:spMk id="117" creationId="{00000000-0000-0000-0000-000000000000}"/>
          </ac:spMkLst>
        </pc:spChg>
      </pc:sldChg>
    </pc:docChg>
  </pc:docChgLst>
  <pc:docChgLst>
    <pc:chgData clId="Web-{1555577A-45C4-C013-E070-0533D79F8918}"/>
    <pc:docChg chg="modSld">
      <pc:chgData name="" userId="" providerId="" clId="Web-{1555577A-45C4-C013-E070-0533D79F8918}" dt="2025-02-28T14:59:47.783" v="1" actId="20577"/>
      <pc:docMkLst>
        <pc:docMk/>
      </pc:docMkLst>
      <pc:sldChg chg="modSp">
        <pc:chgData name="" userId="" providerId="" clId="Web-{1555577A-45C4-C013-E070-0533D79F8918}" dt="2025-02-28T14:59:47.783" v="1" actId="20577"/>
        <pc:sldMkLst>
          <pc:docMk/>
          <pc:sldMk cId="0" sldId="256"/>
        </pc:sldMkLst>
        <pc:spChg chg="mod">
          <ac:chgData name="" userId="" providerId="" clId="Web-{1555577A-45C4-C013-E070-0533D79F8918}" dt="2025-02-28T14:59:47.783" v="1" actId="20577"/>
          <ac:spMkLst>
            <pc:docMk/>
            <pc:sldMk cId="0" sldId="256"/>
            <ac:spMk id="116" creationId="{00000000-0000-0000-0000-000000000000}"/>
          </ac:spMkLst>
        </pc:spChg>
      </pc:sldChg>
    </pc:docChg>
  </pc:docChgLst>
  <pc:docChgLst>
    <pc:chgData name="HUI, Sharon (NHS ENGLAND - X24)" userId="S::sharon.hui@nhs.net::0590a4cf-a180-4c07-816e-7ffe30585244" providerId="AD" clId="Web-{1555577A-45C4-C013-E070-0533D79F8918}"/>
    <pc:docChg chg="modSld">
      <pc:chgData name="HUI, Sharon (NHS ENGLAND - X24)" userId="S::sharon.hui@nhs.net::0590a4cf-a180-4c07-816e-7ffe30585244" providerId="AD" clId="Web-{1555577A-45C4-C013-E070-0533D79F8918}" dt="2025-02-28T15:05:41.716" v="100"/>
      <pc:docMkLst>
        <pc:docMk/>
      </pc:docMkLst>
      <pc:sldChg chg="modSp">
        <pc:chgData name="HUI, Sharon (NHS ENGLAND - X24)" userId="S::sharon.hui@nhs.net::0590a4cf-a180-4c07-816e-7ffe30585244" providerId="AD" clId="Web-{1555577A-45C4-C013-E070-0533D79F8918}" dt="2025-02-28T15:02:04.162" v="59" actId="20577"/>
        <pc:sldMkLst>
          <pc:docMk/>
          <pc:sldMk cId="0" sldId="256"/>
        </pc:sldMkLst>
        <pc:spChg chg="mod">
          <ac:chgData name="HUI, Sharon (NHS ENGLAND - X24)" userId="S::sharon.hui@nhs.net::0590a4cf-a180-4c07-816e-7ffe30585244" providerId="AD" clId="Web-{1555577A-45C4-C013-E070-0533D79F8918}" dt="2025-02-28T14:59:54.814" v="5" actId="20577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HUI, Sharon (NHS ENGLAND - X24)" userId="S::sharon.hui@nhs.net::0590a4cf-a180-4c07-816e-7ffe30585244" providerId="AD" clId="Web-{1555577A-45C4-C013-E070-0533D79F8918}" dt="2025-02-28T15:02:04.162" v="59" actId="20577"/>
          <ac:spMkLst>
            <pc:docMk/>
            <pc:sldMk cId="0" sldId="256"/>
            <ac:spMk id="117" creationId="{00000000-0000-0000-0000-000000000000}"/>
          </ac:spMkLst>
        </pc:spChg>
      </pc:sldChg>
      <pc:sldChg chg="modSp">
        <pc:chgData name="HUI, Sharon (NHS ENGLAND - X24)" userId="S::sharon.hui@nhs.net::0590a4cf-a180-4c07-816e-7ffe30585244" providerId="AD" clId="Web-{1555577A-45C4-C013-E070-0533D79F8918}" dt="2025-02-28T15:03:10.523" v="73" actId="1076"/>
        <pc:sldMkLst>
          <pc:docMk/>
          <pc:sldMk cId="0" sldId="260"/>
        </pc:sldMkLst>
        <pc:spChg chg="mod">
          <ac:chgData name="HUI, Sharon (NHS ENGLAND - X24)" userId="S::sharon.hui@nhs.net::0590a4cf-a180-4c07-816e-7ffe30585244" providerId="AD" clId="Web-{1555577A-45C4-C013-E070-0533D79F8918}" dt="2025-02-28T15:02:13.475" v="61" actId="20577"/>
          <ac:spMkLst>
            <pc:docMk/>
            <pc:sldMk cId="0" sldId="260"/>
            <ac:spMk id="149" creationId="{00000000-0000-0000-0000-000000000000}"/>
          </ac:spMkLst>
        </pc:spChg>
        <pc:spChg chg="mod">
          <ac:chgData name="HUI, Sharon (NHS ENGLAND - X24)" userId="S::sharon.hui@nhs.net::0590a4cf-a180-4c07-816e-7ffe30585244" providerId="AD" clId="Web-{1555577A-45C4-C013-E070-0533D79F8918}" dt="2025-02-28T15:03:10.523" v="73" actId="1076"/>
          <ac:spMkLst>
            <pc:docMk/>
            <pc:sldMk cId="0" sldId="260"/>
            <ac:spMk id="150" creationId="{00000000-0000-0000-0000-000000000000}"/>
          </ac:spMkLst>
        </pc:spChg>
      </pc:sldChg>
      <pc:sldChg chg="delSp modSp">
        <pc:chgData name="HUI, Sharon (NHS ENGLAND - X24)" userId="S::sharon.hui@nhs.net::0590a4cf-a180-4c07-816e-7ffe30585244" providerId="AD" clId="Web-{1555577A-45C4-C013-E070-0533D79F8918}" dt="2025-02-28T15:05:41.716" v="100"/>
        <pc:sldMkLst>
          <pc:docMk/>
          <pc:sldMk cId="3921292373" sldId="2145707299"/>
        </pc:sldMkLst>
      </pc:sldChg>
    </pc:docChg>
  </pc:docChgLst>
  <pc:docChgLst>
    <pc:chgData name="HUI, Sharon (NHS ENGLAND - X24)" userId="0590a4cf-a180-4c07-816e-7ffe30585244" providerId="ADAL" clId="{B85725E2-5345-4324-A7C0-867315F41FCC}"/>
    <pc:docChg chg="undo custSel addSld delSld modSld addMainMaster delMainMaster modMainMaster">
      <pc:chgData name="HUI, Sharon (NHS ENGLAND - X24)" userId="0590a4cf-a180-4c07-816e-7ffe30585244" providerId="ADAL" clId="{B85725E2-5345-4324-A7C0-867315F41FCC}" dt="2025-03-11T19:53:56.204" v="323" actId="207"/>
      <pc:docMkLst>
        <pc:docMk/>
      </pc:docMkLst>
      <pc:sldChg chg="modSp mod">
        <pc:chgData name="HUI, Sharon (NHS ENGLAND - X24)" userId="0590a4cf-a180-4c07-816e-7ffe30585244" providerId="ADAL" clId="{B85725E2-5345-4324-A7C0-867315F41FCC}" dt="2025-03-11T19:53:46.684" v="321" actId="1076"/>
        <pc:sldMkLst>
          <pc:docMk/>
          <pc:sldMk cId="0" sldId="256"/>
        </pc:sldMkLst>
        <pc:spChg chg="mod">
          <ac:chgData name="HUI, Sharon (NHS ENGLAND - X24)" userId="0590a4cf-a180-4c07-816e-7ffe30585244" providerId="ADAL" clId="{B85725E2-5345-4324-A7C0-867315F41FCC}" dt="2025-03-11T19:53:39.177" v="320" actId="1076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HUI, Sharon (NHS ENGLAND - X24)" userId="0590a4cf-a180-4c07-816e-7ffe30585244" providerId="ADAL" clId="{B85725E2-5345-4324-A7C0-867315F41FCC}" dt="2025-03-11T19:53:46.684" v="321" actId="1076"/>
          <ac:spMkLst>
            <pc:docMk/>
            <pc:sldMk cId="0" sldId="256"/>
            <ac:spMk id="117" creationId="{00000000-0000-0000-0000-000000000000}"/>
          </ac:spMkLst>
        </pc:spChg>
      </pc:sldChg>
      <pc:sldChg chg="modSp mod">
        <pc:chgData name="HUI, Sharon (NHS ENGLAND - X24)" userId="0590a4cf-a180-4c07-816e-7ffe30585244" providerId="ADAL" clId="{B85725E2-5345-4324-A7C0-867315F41FCC}" dt="2025-03-11T19:53:56.204" v="323" actId="207"/>
        <pc:sldMkLst>
          <pc:docMk/>
          <pc:sldMk cId="0" sldId="260"/>
        </pc:sldMkLst>
        <pc:spChg chg="mod">
          <ac:chgData name="HUI, Sharon (NHS ENGLAND - X24)" userId="0590a4cf-a180-4c07-816e-7ffe30585244" providerId="ADAL" clId="{B85725E2-5345-4324-A7C0-867315F41FCC}" dt="2025-03-11T19:53:32.993" v="319" actId="1076"/>
          <ac:spMkLst>
            <pc:docMk/>
            <pc:sldMk cId="0" sldId="260"/>
            <ac:spMk id="149" creationId="{00000000-0000-0000-0000-000000000000}"/>
          </ac:spMkLst>
        </pc:spChg>
        <pc:spChg chg="mod">
          <ac:chgData name="HUI, Sharon (NHS ENGLAND - X24)" userId="0590a4cf-a180-4c07-816e-7ffe30585244" providerId="ADAL" clId="{B85725E2-5345-4324-A7C0-867315F41FCC}" dt="2025-03-11T19:53:56.204" v="323" actId="207"/>
          <ac:spMkLst>
            <pc:docMk/>
            <pc:sldMk cId="0" sldId="260"/>
            <ac:spMk id="150" creationId="{00000000-0000-0000-0000-000000000000}"/>
          </ac:spMkLst>
        </pc:spChg>
      </pc:sldChg>
      <pc:sldChg chg="addSp delSp modSp del mod">
        <pc:chgData name="HUI, Sharon (NHS ENGLAND - X24)" userId="0590a4cf-a180-4c07-816e-7ffe30585244" providerId="ADAL" clId="{B85725E2-5345-4324-A7C0-867315F41FCC}" dt="2025-03-11T13:30:19.819" v="289" actId="2696"/>
        <pc:sldMkLst>
          <pc:docMk/>
          <pc:sldMk cId="3921292373" sldId="2145707299"/>
        </pc:sldMkLst>
      </pc:sldChg>
      <pc:sldChg chg="modSp del mod">
        <pc:chgData name="HUI, Sharon (NHS ENGLAND - X24)" userId="0590a4cf-a180-4c07-816e-7ffe30585244" providerId="ADAL" clId="{B85725E2-5345-4324-A7C0-867315F41FCC}" dt="2025-02-28T15:27:46.641" v="266" actId="2696"/>
        <pc:sldMkLst>
          <pc:docMk/>
          <pc:sldMk cId="406167581" sldId="2145707300"/>
        </pc:sldMkLst>
      </pc:sldChg>
      <pc:sldChg chg="addSp modSp add del mod">
        <pc:chgData name="HUI, Sharon (NHS ENGLAND - X24)" userId="0590a4cf-a180-4c07-816e-7ffe30585244" providerId="ADAL" clId="{B85725E2-5345-4324-A7C0-867315F41FCC}" dt="2025-03-11T13:33:01.292" v="311" actId="47"/>
        <pc:sldMkLst>
          <pc:docMk/>
          <pc:sldMk cId="2811075988" sldId="2145707301"/>
        </pc:sldMkLst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3" creationId="{35CE6179-9422-08EE-6AD2-41FD6E326883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6" creationId="{67DFAAB2-1ADB-FB5C-FD72-C5E0C16D2587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8" creationId="{D262B6EF-20FE-ABFA-7A56-53A1BA800D32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11" creationId="{E4D0FBBB-ABE6-F697-A18E-169FCEC238DC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14" creationId="{E6F81476-E787-28AE-50C4-51F27E2DEB59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15" creationId="{5A01B29D-93A7-5E8D-60F9-F1C04B97073A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24" creationId="{E4CB8656-CA0A-BCDA-039B-EAA1060D8F97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25" creationId="{5940DE64-D1EB-8211-A940-1E77438ECE27}"/>
          </ac:spMkLst>
        </pc:spChg>
        <pc:spChg chg="mod">
          <ac:chgData name="HUI, Sharon (NHS ENGLAND - X24)" userId="0590a4cf-a180-4c07-816e-7ffe30585244" providerId="ADAL" clId="{B85725E2-5345-4324-A7C0-867315F41FCC}" dt="2025-03-11T13:30:39.722" v="297" actId="1036"/>
          <ac:spMkLst>
            <pc:docMk/>
            <pc:sldMk cId="2811075988" sldId="2145707301"/>
            <ac:spMk id="27" creationId="{CD2B3B4E-7AB7-D2DF-F1BA-C09A63D13691}"/>
          </ac:spMkLst>
        </pc:spChg>
        <pc:grpChg chg="mod">
          <ac:chgData name="HUI, Sharon (NHS ENGLAND - X24)" userId="0590a4cf-a180-4c07-816e-7ffe30585244" providerId="ADAL" clId="{B85725E2-5345-4324-A7C0-867315F41FCC}" dt="2025-03-11T13:30:39.722" v="297" actId="1036"/>
          <ac:grpSpMkLst>
            <pc:docMk/>
            <pc:sldMk cId="2811075988" sldId="2145707301"/>
            <ac:grpSpMk id="28" creationId="{D671E737-09FA-E80B-11C7-2BB90A6442FC}"/>
          </ac:grpSpMkLst>
        </pc:grpChg>
        <pc:picChg chg="add mod">
          <ac:chgData name="HUI, Sharon (NHS ENGLAND - X24)" userId="0590a4cf-a180-4c07-816e-7ffe30585244" providerId="ADAL" clId="{B85725E2-5345-4324-A7C0-867315F41FCC}" dt="2025-03-11T13:31:00.229" v="299" actId="1076"/>
          <ac:picMkLst>
            <pc:docMk/>
            <pc:sldMk cId="2811075988" sldId="2145707301"/>
            <ac:picMk id="2" creationId="{71A7D9E5-2100-7799-A842-558ADFD8A605}"/>
          </ac:picMkLst>
        </pc:picChg>
        <pc:picChg chg="mod">
          <ac:chgData name="HUI, Sharon (NHS ENGLAND - X24)" userId="0590a4cf-a180-4c07-816e-7ffe30585244" providerId="ADAL" clId="{B85725E2-5345-4324-A7C0-867315F41FCC}" dt="2025-03-11T13:30:53.145" v="298" actId="1076"/>
          <ac:picMkLst>
            <pc:docMk/>
            <pc:sldMk cId="2811075988" sldId="2145707301"/>
            <ac:picMk id="1026" creationId="{49354554-276E-AC2A-2C82-F69C9C975DFB}"/>
          </ac:picMkLst>
        </pc:picChg>
      </pc:sldChg>
      <pc:sldChg chg="delSp add del mod">
        <pc:chgData name="HUI, Sharon (NHS ENGLAND - X24)" userId="0590a4cf-a180-4c07-816e-7ffe30585244" providerId="ADAL" clId="{B85725E2-5345-4324-A7C0-867315F41FCC}" dt="2025-03-11T13:32:44.676" v="309" actId="47"/>
        <pc:sldMkLst>
          <pc:docMk/>
          <pc:sldMk cId="1635455512" sldId="2145707302"/>
        </pc:sldMkLst>
        <pc:spChg chg="del">
          <ac:chgData name="HUI, Sharon (NHS ENGLAND - X24)" userId="0590a4cf-a180-4c07-816e-7ffe30585244" providerId="ADAL" clId="{B85725E2-5345-4324-A7C0-867315F41FCC}" dt="2025-03-11T13:31:50.736" v="304" actId="478"/>
          <ac:spMkLst>
            <pc:docMk/>
            <pc:sldMk cId="1635455512" sldId="2145707302"/>
            <ac:spMk id="15" creationId="{DA5B87B7-F61C-4A1A-3E36-8943EA838865}"/>
          </ac:spMkLst>
        </pc:spChg>
        <pc:spChg chg="del">
          <ac:chgData name="HUI, Sharon (NHS ENGLAND - X24)" userId="0590a4cf-a180-4c07-816e-7ffe30585244" providerId="ADAL" clId="{B85725E2-5345-4324-A7C0-867315F41FCC}" dt="2025-03-11T13:31:52.466" v="305" actId="478"/>
          <ac:spMkLst>
            <pc:docMk/>
            <pc:sldMk cId="1635455512" sldId="2145707302"/>
            <ac:spMk id="27" creationId="{BEA71867-65A5-4CA7-6942-9494F5B2FB90}"/>
          </ac:spMkLst>
        </pc:spChg>
        <pc:picChg chg="del">
          <ac:chgData name="HUI, Sharon (NHS ENGLAND - X24)" userId="0590a4cf-a180-4c07-816e-7ffe30585244" providerId="ADAL" clId="{B85725E2-5345-4324-A7C0-867315F41FCC}" dt="2025-03-11T13:31:49.023" v="303" actId="478"/>
          <ac:picMkLst>
            <pc:docMk/>
            <pc:sldMk cId="1635455512" sldId="2145707302"/>
            <ac:picMk id="2" creationId="{E38B05A3-C775-5098-1308-9FF0788C2318}"/>
          </ac:picMkLst>
        </pc:picChg>
      </pc:sldChg>
      <pc:sldChg chg="addSp modSp new">
        <pc:chgData name="HUI, Sharon (NHS ENGLAND - X24)" userId="0590a4cf-a180-4c07-816e-7ffe30585244" providerId="ADAL" clId="{B85725E2-5345-4324-A7C0-867315F41FCC}" dt="2025-03-11T13:32:58.331" v="310"/>
        <pc:sldMkLst>
          <pc:docMk/>
          <pc:sldMk cId="1092187625" sldId="2145707303"/>
        </pc:sldMkLst>
        <pc:spChg chg="add mod">
          <ac:chgData name="HUI, Sharon (NHS ENGLAND - X24)" userId="0590a4cf-a180-4c07-816e-7ffe30585244" providerId="ADAL" clId="{B85725E2-5345-4324-A7C0-867315F41FCC}" dt="2025-03-11T13:32:58.331" v="310"/>
          <ac:spMkLst>
            <pc:docMk/>
            <pc:sldMk cId="1092187625" sldId="2145707303"/>
            <ac:spMk id="2" creationId="{1AD009FB-E26E-CC5E-7592-0E32BD7B0ACD}"/>
          </ac:spMkLst>
        </pc:spChg>
        <pc:spChg chg="add mod">
          <ac:chgData name="HUI, Sharon (NHS ENGLAND - X24)" userId="0590a4cf-a180-4c07-816e-7ffe30585244" providerId="ADAL" clId="{B85725E2-5345-4324-A7C0-867315F41FCC}" dt="2025-03-11T13:32:58.331" v="310"/>
          <ac:spMkLst>
            <pc:docMk/>
            <pc:sldMk cId="1092187625" sldId="2145707303"/>
            <ac:spMk id="3" creationId="{634E6EA5-D17A-8F5D-D2E4-1965812BB1CF}"/>
          </ac:spMkLst>
        </pc:spChg>
        <pc:picChg chg="add mod">
          <ac:chgData name="HUI, Sharon (NHS ENGLAND - X24)" userId="0590a4cf-a180-4c07-816e-7ffe30585244" providerId="ADAL" clId="{B85725E2-5345-4324-A7C0-867315F41FCC}" dt="2025-03-11T13:32:58.331" v="310"/>
          <ac:picMkLst>
            <pc:docMk/>
            <pc:sldMk cId="1092187625" sldId="2145707303"/>
            <ac:picMk id="4" creationId="{838E9A1A-B611-CD1E-F10E-7263FB417F8C}"/>
          </ac:picMkLst>
        </pc:picChg>
      </pc:sldChg>
      <pc:sldMasterChg chg="delSldLayout modSldLayout">
        <pc:chgData name="HUI, Sharon (NHS ENGLAND - X24)" userId="0590a4cf-a180-4c07-816e-7ffe30585244" providerId="ADAL" clId="{B85725E2-5345-4324-A7C0-867315F41FCC}" dt="2025-03-11T19:51:03.353" v="312"/>
        <pc:sldMasterMkLst>
          <pc:docMk/>
          <pc:sldMasterMk cId="3260795318" sldId="2147483662"/>
        </pc:sldMasterMkLst>
        <pc:sldLayoutChg chg="del">
          <pc:chgData name="HUI, Sharon (NHS ENGLAND - X24)" userId="0590a4cf-a180-4c07-816e-7ffe30585244" providerId="ADAL" clId="{B85725E2-5345-4324-A7C0-867315F41FCC}" dt="2025-03-11T13:33:01.292" v="311" actId="47"/>
          <pc:sldLayoutMkLst>
            <pc:docMk/>
            <pc:sldMasterMk cId="3260795318" sldId="2147483662"/>
            <pc:sldLayoutMk cId="752454419" sldId="2147483670"/>
          </pc:sldLayoutMkLst>
        </pc:sldLayoutChg>
        <pc:sldLayoutChg chg="addSp delSp modSp mod">
          <pc:chgData name="HUI, Sharon (NHS ENGLAND - X24)" userId="0590a4cf-a180-4c07-816e-7ffe30585244" providerId="ADAL" clId="{B85725E2-5345-4324-A7C0-867315F41FCC}" dt="2025-03-11T13:32:28.480" v="307"/>
          <pc:sldLayoutMkLst>
            <pc:docMk/>
            <pc:sldMasterMk cId="3260795318" sldId="2147483662"/>
            <pc:sldLayoutMk cId="205400713" sldId="2147483687"/>
          </pc:sldLayoutMkLst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2" creationId="{ECFC6D44-4054-3B88-4C87-DB268C70534A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3" creationId="{F2F745DE-6691-757B-6780-536D8A1A3585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4" creationId="{81FEDA99-C404-2C97-53E5-57A778FD468C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6" creationId="{F278B023-D1F1-41AB-DA90-A82A5E9FD845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7" creationId="{AD43714C-5962-2524-42F2-15F1CCCE6D4B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8" creationId="{AA545F40-F1AE-4B9F-F82E-473156B72B7B}"/>
            </ac:spMkLst>
          </pc:spChg>
          <pc:spChg chg="del">
            <ac:chgData name="HUI, Sharon (NHS ENGLAND - X24)" userId="0590a4cf-a180-4c07-816e-7ffe30585244" providerId="ADAL" clId="{B85725E2-5345-4324-A7C0-867315F41FCC}" dt="2025-03-11T13:32:28.011" v="306" actId="478"/>
            <ac:spMkLst>
              <pc:docMk/>
              <pc:sldMasterMk cId="3260795318" sldId="2147483662"/>
              <pc:sldLayoutMk cId="205400713" sldId="2147483687"/>
              <ac:spMk id="10" creationId="{93DACDB8-C05A-C540-BF85-5FDDA3660A2E}"/>
            </ac:spMkLst>
          </pc:spChg>
          <pc:spChg chg="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11" creationId="{50EA4DB3-EE81-9BDF-51F0-E20C01650739}"/>
            </ac:spMkLst>
          </pc:spChg>
          <pc:spChg chg="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12" creationId="{0F501A84-7698-6BB8-A264-EAD56C3894FF}"/>
            </ac:spMkLst>
          </pc:spChg>
          <pc:spChg chg="add mod">
            <ac:chgData name="HUI, Sharon (NHS ENGLAND - X24)" userId="0590a4cf-a180-4c07-816e-7ffe30585244" providerId="ADAL" clId="{B85725E2-5345-4324-A7C0-867315F41FCC}" dt="2025-03-11T13:32:28.480" v="307"/>
            <ac:spMkLst>
              <pc:docMk/>
              <pc:sldMasterMk cId="3260795318" sldId="2147483662"/>
              <pc:sldLayoutMk cId="205400713" sldId="2147483687"/>
              <ac:spMk id="13" creationId="{3C6FD3EE-88FC-67FA-D4A2-32588DDD0EF7}"/>
            </ac:spMkLst>
          </pc:spChg>
          <pc:picChg chg="add mod">
            <ac:chgData name="HUI, Sharon (NHS ENGLAND - X24)" userId="0590a4cf-a180-4c07-816e-7ffe30585244" providerId="ADAL" clId="{B85725E2-5345-4324-A7C0-867315F41FCC}" dt="2025-03-11T13:32:28.480" v="307"/>
            <ac:picMkLst>
              <pc:docMk/>
              <pc:sldMasterMk cId="3260795318" sldId="2147483662"/>
              <pc:sldLayoutMk cId="205400713" sldId="2147483687"/>
              <ac:picMk id="14" creationId="{A4CF0C3C-A10B-24DC-62CB-46F5506AE3C7}"/>
            </ac:picMkLst>
          </pc:picChg>
        </pc:sldLayoutChg>
        <pc:sldLayoutChg chg="delSp">
          <pc:chgData name="HUI, Sharon (NHS ENGLAND - X24)" userId="0590a4cf-a180-4c07-816e-7ffe30585244" providerId="ADAL" clId="{B85725E2-5345-4324-A7C0-867315F41FCC}" dt="2025-03-11T19:51:03.353" v="312"/>
          <pc:sldLayoutMkLst>
            <pc:docMk/>
            <pc:sldMasterMk cId="3260795318" sldId="2147483662"/>
            <pc:sldLayoutMk cId="2941060757" sldId="2147483693"/>
          </pc:sldLayoutMkLst>
          <pc:picChg chg="del">
            <ac:chgData name="HUI, Sharon (NHS ENGLAND - X24)" userId="0590a4cf-a180-4c07-816e-7ffe30585244" providerId="ADAL" clId="{B85725E2-5345-4324-A7C0-867315F41FCC}" dt="2025-03-11T19:51:03.353" v="312"/>
            <ac:picMkLst>
              <pc:docMk/>
              <pc:sldMasterMk cId="3260795318" sldId="2147483662"/>
              <pc:sldLayoutMk cId="2941060757" sldId="2147483693"/>
              <ac:picMk id="16" creationId="{00000000-0000-0000-0000-000000000000}"/>
            </ac:picMkLst>
          </pc:picChg>
        </pc:sldLayoutChg>
      </pc:sldMasterChg>
      <pc:sldMasterChg chg="new del mod addSldLayout delSldLayout">
        <pc:chgData name="HUI, Sharon (NHS ENGLAND - X24)" userId="0590a4cf-a180-4c07-816e-7ffe30585244" providerId="ADAL" clId="{B85725E2-5345-4324-A7C0-867315F41FCC}" dt="2025-03-11T13:31:36.429" v="301" actId="6938"/>
        <pc:sldMasterMkLst>
          <pc:docMk/>
          <pc:sldMasterMk cId="2780292364" sldId="2147483692"/>
        </pc:sldMasterMkLst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2462671910" sldId="2147483693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3190833251" sldId="2147483694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4053613046" sldId="2147483695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1713890391" sldId="2147483696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3790996712" sldId="2147483697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1320456813" sldId="2147483698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1307744868" sldId="2147483699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3369787176" sldId="2147483700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2994318105" sldId="2147483701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3076687762" sldId="2147483702"/>
          </pc:sldLayoutMkLst>
        </pc:sldLayoutChg>
        <pc:sldLayoutChg chg="new del replId">
          <pc:chgData name="HUI, Sharon (NHS ENGLAND - X24)" userId="0590a4cf-a180-4c07-816e-7ffe30585244" providerId="ADAL" clId="{B85725E2-5345-4324-A7C0-867315F41FCC}" dt="2025-03-11T13:31:36.429" v="301" actId="6938"/>
          <pc:sldLayoutMkLst>
            <pc:docMk/>
            <pc:sldMasterMk cId="2780292364" sldId="2147483692"/>
            <pc:sldLayoutMk cId="1110033400" sldId="2147483703"/>
          </pc:sldLayoutMkLst>
        </pc:sldLayoutChg>
      </pc:sldMasterChg>
    </pc:docChg>
  </pc:docChgLst>
  <pc:docChgLst>
    <pc:chgData name="HUI, Sharon (NHS ENGLAND - X24)" userId="S::sharon.hui@nhs.net::0590a4cf-a180-4c07-816e-7ffe30585244" providerId="AD" clId="Web-{EA8F510D-E283-F76B-6BCA-B5AF8B29DA4E}"/>
    <pc:docChg chg="addSld delSld modSld sldOrd">
      <pc:chgData name="HUI, Sharon (NHS ENGLAND - X24)" userId="S::sharon.hui@nhs.net::0590a4cf-a180-4c07-816e-7ffe30585244" providerId="AD" clId="Web-{EA8F510D-E283-F76B-6BCA-B5AF8B29DA4E}" dt="2025-02-18T11:24:19.942" v="199" actId="1076"/>
      <pc:docMkLst>
        <pc:docMk/>
      </pc:docMkLst>
      <pc:sldChg chg="modSp">
        <pc:chgData name="HUI, Sharon (NHS ENGLAND - X24)" userId="S::sharon.hui@nhs.net::0590a4cf-a180-4c07-816e-7ffe30585244" providerId="AD" clId="Web-{EA8F510D-E283-F76B-6BCA-B5AF8B29DA4E}" dt="2025-02-17T17:52:51.979" v="116"/>
        <pc:sldMkLst>
          <pc:docMk/>
          <pc:sldMk cId="0" sldId="260"/>
        </pc:sldMkLst>
        <pc:spChg chg="mod">
          <ac:chgData name="HUI, Sharon (NHS ENGLAND - X24)" userId="S::sharon.hui@nhs.net::0590a4cf-a180-4c07-816e-7ffe30585244" providerId="AD" clId="Web-{EA8F510D-E283-F76B-6BCA-B5AF8B29DA4E}" dt="2025-02-17T17:52:51.979" v="116"/>
          <ac:spMkLst>
            <pc:docMk/>
            <pc:sldMk cId="0" sldId="260"/>
            <ac:spMk id="150" creationId="{00000000-0000-0000-0000-000000000000}"/>
          </ac:spMkLst>
        </pc:spChg>
      </pc:sldChg>
      <pc:sldChg chg="del">
        <pc:chgData name="HUI, Sharon (NHS ENGLAND - X24)" userId="S::sharon.hui@nhs.net::0590a4cf-a180-4c07-816e-7ffe30585244" providerId="AD" clId="Web-{EA8F510D-E283-F76B-6BCA-B5AF8B29DA4E}" dt="2025-02-17T17:37:09.111" v="99"/>
        <pc:sldMkLst>
          <pc:docMk/>
          <pc:sldMk cId="2422788930" sldId="2145707294"/>
        </pc:sldMkLst>
      </pc:sldChg>
      <pc:sldChg chg="del">
        <pc:chgData name="HUI, Sharon (NHS ENGLAND - X24)" userId="S::sharon.hui@nhs.net::0590a4cf-a180-4c07-816e-7ffe30585244" providerId="AD" clId="Web-{EA8F510D-E283-F76B-6BCA-B5AF8B29DA4E}" dt="2025-02-17T17:37:00.486" v="98"/>
        <pc:sldMkLst>
          <pc:docMk/>
          <pc:sldMk cId="2422661165" sldId="2145707296"/>
        </pc:sldMkLst>
      </pc:sldChg>
      <pc:sldChg chg="del ord">
        <pc:chgData name="HUI, Sharon (NHS ENGLAND - X24)" userId="S::sharon.hui@nhs.net::0590a4cf-a180-4c07-816e-7ffe30585244" providerId="AD" clId="Web-{EA8F510D-E283-F76B-6BCA-B5AF8B29DA4E}" dt="2025-02-18T11:24:01.410" v="196"/>
        <pc:sldMkLst>
          <pc:docMk/>
          <pc:sldMk cId="424967963" sldId="2145707297"/>
        </pc:sldMkLst>
      </pc:sldChg>
      <pc:sldChg chg="del ord">
        <pc:chgData name="HUI, Sharon (NHS ENGLAND - X24)" userId="S::sharon.hui@nhs.net::0590a4cf-a180-4c07-816e-7ffe30585244" providerId="AD" clId="Web-{EA8F510D-E283-F76B-6BCA-B5AF8B29DA4E}" dt="2025-02-18T11:24:03.535" v="197"/>
        <pc:sldMkLst>
          <pc:docMk/>
          <pc:sldMk cId="2093062563" sldId="2145707298"/>
        </pc:sldMkLst>
      </pc:sldChg>
      <pc:sldChg chg="modSp">
        <pc:chgData name="HUI, Sharon (NHS ENGLAND - X24)" userId="S::sharon.hui@nhs.net::0590a4cf-a180-4c07-816e-7ffe30585244" providerId="AD" clId="Web-{EA8F510D-E283-F76B-6BCA-B5AF8B29DA4E}" dt="2025-02-17T17:49:59.724" v="112" actId="20577"/>
        <pc:sldMkLst>
          <pc:docMk/>
          <pc:sldMk cId="3921292373" sldId="2145707299"/>
        </pc:sldMkLst>
      </pc:sldChg>
      <pc:sldChg chg="addSp modSp add replId">
        <pc:chgData name="HUI, Sharon (NHS ENGLAND - X24)" userId="S::sharon.hui@nhs.net::0590a4cf-a180-4c07-816e-7ffe30585244" providerId="AD" clId="Web-{EA8F510D-E283-F76B-6BCA-B5AF8B29DA4E}" dt="2025-02-18T11:24:19.942" v="199" actId="1076"/>
        <pc:sldMkLst>
          <pc:docMk/>
          <pc:sldMk cId="406167581" sldId="2145707300"/>
        </pc:sldMkLst>
      </pc:sldChg>
    </pc:docChg>
  </pc:docChgLst>
  <pc:docChgLst>
    <pc:chgData name="HUI, Sharon (NHS ENGLAND - X24)" userId="0590a4cf-a180-4c07-816e-7ffe30585244" providerId="ADAL" clId="{E68D5A73-2D89-40CF-A016-3B3A451122F0}"/>
    <pc:docChg chg="undo custSel addSld delSld modSld">
      <pc:chgData name="HUI, Sharon (NHS ENGLAND - X24)" userId="0590a4cf-a180-4c07-816e-7ffe30585244" providerId="ADAL" clId="{E68D5A73-2D89-40CF-A016-3B3A451122F0}" dt="2025-02-14T16:13:11.160" v="1434" actId="14100"/>
      <pc:docMkLst>
        <pc:docMk/>
      </pc:docMkLst>
      <pc:sldChg chg="modSp mod">
        <pc:chgData name="HUI, Sharon (NHS ENGLAND - X24)" userId="0590a4cf-a180-4c07-816e-7ffe30585244" providerId="ADAL" clId="{E68D5A73-2D89-40CF-A016-3B3A451122F0}" dt="2025-02-14T15:40:07.357" v="779" actId="27636"/>
        <pc:sldMkLst>
          <pc:docMk/>
          <pc:sldMk cId="0" sldId="256"/>
        </pc:sldMkLst>
        <pc:spChg chg="mod">
          <ac:chgData name="HUI, Sharon (NHS ENGLAND - X24)" userId="0590a4cf-a180-4c07-816e-7ffe30585244" providerId="ADAL" clId="{E68D5A73-2D89-40CF-A016-3B3A451122F0}" dt="2025-02-14T15:40:07.357" v="779" actId="27636"/>
          <ac:spMkLst>
            <pc:docMk/>
            <pc:sldMk cId="0" sldId="256"/>
            <ac:spMk id="116" creationId="{00000000-0000-0000-0000-000000000000}"/>
          </ac:spMkLst>
        </pc:spChg>
        <pc:spChg chg="mod">
          <ac:chgData name="HUI, Sharon (NHS ENGLAND - X24)" userId="0590a4cf-a180-4c07-816e-7ffe30585244" providerId="ADAL" clId="{E68D5A73-2D89-40CF-A016-3B3A451122F0}" dt="2025-02-14T12:23:29.422" v="706" actId="20577"/>
          <ac:spMkLst>
            <pc:docMk/>
            <pc:sldMk cId="0" sldId="256"/>
            <ac:spMk id="117" creationId="{00000000-0000-0000-0000-000000000000}"/>
          </ac:spMkLst>
        </pc:spChg>
      </pc:sldChg>
      <pc:sldChg chg="del">
        <pc:chgData name="HUI, Sharon (NHS ENGLAND - X24)" userId="0590a4cf-a180-4c07-816e-7ffe30585244" providerId="ADAL" clId="{E68D5A73-2D89-40CF-A016-3B3A451122F0}" dt="2025-02-13T16:57:18.155" v="0" actId="2696"/>
        <pc:sldMkLst>
          <pc:docMk/>
          <pc:sldMk cId="0" sldId="257"/>
        </pc:sldMkLst>
      </pc:sldChg>
      <pc:sldChg chg="del">
        <pc:chgData name="HUI, Sharon (NHS ENGLAND - X24)" userId="0590a4cf-a180-4c07-816e-7ffe30585244" providerId="ADAL" clId="{E68D5A73-2D89-40CF-A016-3B3A451122F0}" dt="2025-02-13T16:57:22.076" v="1" actId="2696"/>
        <pc:sldMkLst>
          <pc:docMk/>
          <pc:sldMk cId="0" sldId="258"/>
        </pc:sldMkLst>
      </pc:sldChg>
      <pc:sldChg chg="del">
        <pc:chgData name="HUI, Sharon (NHS ENGLAND - X24)" userId="0590a4cf-a180-4c07-816e-7ffe30585244" providerId="ADAL" clId="{E68D5A73-2D89-40CF-A016-3B3A451122F0}" dt="2025-02-14T12:23:51.787" v="707" actId="47"/>
        <pc:sldMkLst>
          <pc:docMk/>
          <pc:sldMk cId="0" sldId="259"/>
        </pc:sldMkLst>
      </pc:sldChg>
      <pc:sldChg chg="addSp modSp del mod">
        <pc:chgData name="HUI, Sharon (NHS ENGLAND - X24)" userId="0590a4cf-a180-4c07-816e-7ffe30585244" providerId="ADAL" clId="{E68D5A73-2D89-40CF-A016-3B3A451122F0}" dt="2025-02-13T17:13:04.193" v="154" actId="47"/>
        <pc:sldMkLst>
          <pc:docMk/>
          <pc:sldMk cId="0" sldId="261"/>
        </pc:sldMkLst>
      </pc:sldChg>
      <pc:sldChg chg="del">
        <pc:chgData name="HUI, Sharon (NHS ENGLAND - X24)" userId="0590a4cf-a180-4c07-816e-7ffe30585244" providerId="ADAL" clId="{E68D5A73-2D89-40CF-A016-3B3A451122F0}" dt="2025-02-14T12:24:08.525" v="708" actId="47"/>
        <pc:sldMkLst>
          <pc:docMk/>
          <pc:sldMk cId="0" sldId="262"/>
        </pc:sldMkLst>
      </pc:sldChg>
      <pc:sldChg chg="new del">
        <pc:chgData name="HUI, Sharon (NHS ENGLAND - X24)" userId="0590a4cf-a180-4c07-816e-7ffe30585244" providerId="ADAL" clId="{E68D5A73-2D89-40CF-A016-3B3A451122F0}" dt="2025-02-14T12:24:09.555" v="709" actId="47"/>
        <pc:sldMkLst>
          <pc:docMk/>
          <pc:sldMk cId="821826409" sldId="263"/>
        </pc:sldMkLst>
      </pc:sldChg>
      <pc:sldChg chg="new del">
        <pc:chgData name="HUI, Sharon (NHS ENGLAND - X24)" userId="0590a4cf-a180-4c07-816e-7ffe30585244" providerId="ADAL" clId="{E68D5A73-2D89-40CF-A016-3B3A451122F0}" dt="2025-02-13T16:59:22.847" v="9" actId="47"/>
        <pc:sldMkLst>
          <pc:docMk/>
          <pc:sldMk cId="1877800122" sldId="264"/>
        </pc:sldMkLst>
      </pc:sldChg>
      <pc:sldChg chg="new del">
        <pc:chgData name="HUI, Sharon (NHS ENGLAND - X24)" userId="0590a4cf-a180-4c07-816e-7ffe30585244" providerId="ADAL" clId="{E68D5A73-2D89-40CF-A016-3B3A451122F0}" dt="2025-02-13T16:58:37.782" v="7" actId="47"/>
        <pc:sldMkLst>
          <pc:docMk/>
          <pc:sldMk cId="3489077956" sldId="265"/>
        </pc:sldMkLst>
      </pc:sldChg>
      <pc:sldChg chg="del">
        <pc:chgData name="HUI, Sharon (NHS ENGLAND - X24)" userId="0590a4cf-a180-4c07-816e-7ffe30585244" providerId="ADAL" clId="{E68D5A73-2D89-40CF-A016-3B3A451122F0}" dt="2025-02-13T16:59:19.641" v="8" actId="47"/>
        <pc:sldMkLst>
          <pc:docMk/>
          <pc:sldMk cId="3406923020" sldId="2145707293"/>
        </pc:sldMkLst>
      </pc:sldChg>
      <pc:sldChg chg="addSp delSp modSp mod">
        <pc:chgData name="HUI, Sharon (NHS ENGLAND - X24)" userId="0590a4cf-a180-4c07-816e-7ffe30585244" providerId="ADAL" clId="{E68D5A73-2D89-40CF-A016-3B3A451122F0}" dt="2025-02-14T12:26:31.584" v="721" actId="207"/>
        <pc:sldMkLst>
          <pc:docMk/>
          <pc:sldMk cId="2422788930" sldId="2145707294"/>
        </pc:sldMkLst>
      </pc:sldChg>
      <pc:sldChg chg="modSp add del mod">
        <pc:chgData name="HUI, Sharon (NHS ENGLAND - X24)" userId="0590a4cf-a180-4c07-816e-7ffe30585244" providerId="ADAL" clId="{E68D5A73-2D89-40CF-A016-3B3A451122F0}" dt="2025-02-14T16:09:36.365" v="1432" actId="2696"/>
        <pc:sldMkLst>
          <pc:docMk/>
          <pc:sldMk cId="1268607370" sldId="2145707295"/>
        </pc:sldMkLst>
      </pc:sldChg>
      <pc:sldChg chg="addSp modSp add mod">
        <pc:chgData name="HUI, Sharon (NHS ENGLAND - X24)" userId="0590a4cf-a180-4c07-816e-7ffe30585244" providerId="ADAL" clId="{E68D5A73-2D89-40CF-A016-3B3A451122F0}" dt="2025-02-14T15:56:04.605" v="1034" actId="1037"/>
        <pc:sldMkLst>
          <pc:docMk/>
          <pc:sldMk cId="2422661165" sldId="2145707296"/>
        </pc:sldMkLst>
      </pc:sldChg>
      <pc:sldChg chg="addSp delSp modSp add mod">
        <pc:chgData name="HUI, Sharon (NHS ENGLAND - X24)" userId="0590a4cf-a180-4c07-816e-7ffe30585244" providerId="ADAL" clId="{E68D5A73-2D89-40CF-A016-3B3A451122F0}" dt="2025-02-14T16:13:11.160" v="1434" actId="14100"/>
        <pc:sldMkLst>
          <pc:docMk/>
          <pc:sldMk cId="424967963" sldId="2145707297"/>
        </pc:sldMkLst>
      </pc:sldChg>
      <pc:sldChg chg="addSp delSp modSp add mod">
        <pc:chgData name="HUI, Sharon (NHS ENGLAND - X24)" userId="0590a4cf-a180-4c07-816e-7ffe30585244" providerId="ADAL" clId="{E68D5A73-2D89-40CF-A016-3B3A451122F0}" dt="2025-02-14T16:13:02.339" v="1433" actId="14100"/>
        <pc:sldMkLst>
          <pc:docMk/>
          <pc:sldMk cId="2093062563" sldId="2145707298"/>
        </pc:sldMkLst>
      </pc:sldChg>
      <pc:sldMasterChg chg="delSldLayout">
        <pc:chgData name="HUI, Sharon (NHS ENGLAND - X24)" userId="0590a4cf-a180-4c07-816e-7ffe30585244" providerId="ADAL" clId="{E68D5A73-2D89-40CF-A016-3B3A451122F0}" dt="2025-02-14T12:24:09.555" v="709" actId="47"/>
        <pc:sldMasterMkLst>
          <pc:docMk/>
          <pc:sldMasterMk cId="0" sldId="2147483648"/>
        </pc:sldMasterMkLst>
        <pc:sldLayoutChg chg="del">
          <pc:chgData name="HUI, Sharon (NHS ENGLAND - X24)" userId="0590a4cf-a180-4c07-816e-7ffe30585244" providerId="ADAL" clId="{E68D5A73-2D89-40CF-A016-3B3A451122F0}" dt="2025-02-13T16:57:22.076" v="1" actId="2696"/>
          <pc:sldLayoutMkLst>
            <pc:docMk/>
            <pc:sldMasterMk cId="0" sldId="2147483648"/>
            <pc:sldLayoutMk cId="0" sldId="2147483650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4T12:24:08.525" v="708" actId="47"/>
          <pc:sldLayoutMkLst>
            <pc:docMk/>
            <pc:sldMasterMk cId="0" sldId="2147483648"/>
            <pc:sldLayoutMk cId="0" sldId="2147483651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4T12:24:09.555" v="709" actId="47"/>
          <pc:sldLayoutMkLst>
            <pc:docMk/>
            <pc:sldMasterMk cId="0" sldId="2147483648"/>
            <pc:sldLayoutMk cId="0" sldId="2147483652"/>
          </pc:sldLayoutMkLst>
        </pc:sldLayoutChg>
        <pc:sldLayoutChg chg="del">
          <pc:chgData name="HUI, Sharon (NHS ENGLAND - X24)" userId="0590a4cf-a180-4c07-816e-7ffe30585244" providerId="ADAL" clId="{E68D5A73-2D89-40CF-A016-3B3A451122F0}" dt="2025-02-13T16:59:19.641" v="8" actId="47"/>
          <pc:sldLayoutMkLst>
            <pc:docMk/>
            <pc:sldMasterMk cId="0" sldId="2147483648"/>
            <pc:sldLayoutMk cId="2139507276" sldId="2147483661"/>
          </pc:sldLayoutMkLst>
        </pc:sldLayoutChg>
      </pc:sldMasterChg>
    </pc:docChg>
  </pc:docChgLst>
  <pc:docChgLst>
    <pc:chgData name="BARRY, Joanna (NHS ENGLAND - X24)" userId="f085c282-a11e-456a-b8a8-660753d206ba" providerId="ADAL" clId="{6CA591AF-3B82-40AE-BF36-6A2B0D348F2F}"/>
    <pc:docChg chg="undo redo custSel addSld delSld modSld sldOrd">
      <pc:chgData name="BARRY, Joanna (NHS ENGLAND - X24)" userId="f085c282-a11e-456a-b8a8-660753d206ba" providerId="ADAL" clId="{6CA591AF-3B82-40AE-BF36-6A2B0D348F2F}" dt="2025-02-18T13:27:36.639" v="1064" actId="113"/>
      <pc:docMkLst>
        <pc:docMk/>
      </pc:docMkLst>
      <pc:sldChg chg="modSp mod">
        <pc:chgData name="BARRY, Joanna (NHS ENGLAND - X24)" userId="f085c282-a11e-456a-b8a8-660753d206ba" providerId="ADAL" clId="{6CA591AF-3B82-40AE-BF36-6A2B0D348F2F}" dt="2025-02-17T12:42:55.125" v="243" actId="20577"/>
        <pc:sldMkLst>
          <pc:docMk/>
          <pc:sldMk cId="0" sldId="260"/>
        </pc:sldMkLst>
        <pc:spChg chg="mod">
          <ac:chgData name="BARRY, Joanna (NHS ENGLAND - X24)" userId="f085c282-a11e-456a-b8a8-660753d206ba" providerId="ADAL" clId="{6CA591AF-3B82-40AE-BF36-6A2B0D348F2F}" dt="2025-02-17T12:42:55.125" v="243" actId="20577"/>
          <ac:spMkLst>
            <pc:docMk/>
            <pc:sldMk cId="0" sldId="260"/>
            <ac:spMk id="150" creationId="{00000000-0000-0000-0000-000000000000}"/>
          </ac:spMkLst>
        </pc:spChg>
      </pc:sldChg>
      <pc:sldChg chg="mod ord modShow">
        <pc:chgData name="BARRY, Joanna (NHS ENGLAND - X24)" userId="f085c282-a11e-456a-b8a8-660753d206ba" providerId="ADAL" clId="{6CA591AF-3B82-40AE-BF36-6A2B0D348F2F}" dt="2025-02-17T12:08:02.330" v="3"/>
        <pc:sldMkLst>
          <pc:docMk/>
          <pc:sldMk cId="2422788930" sldId="2145707294"/>
        </pc:sldMkLst>
      </pc:sldChg>
      <pc:sldChg chg="mod ord modShow">
        <pc:chgData name="BARRY, Joanna (NHS ENGLAND - X24)" userId="f085c282-a11e-456a-b8a8-660753d206ba" providerId="ADAL" clId="{6CA591AF-3B82-40AE-BF36-6A2B0D348F2F}" dt="2025-02-17T12:08:02.330" v="3"/>
        <pc:sldMkLst>
          <pc:docMk/>
          <pc:sldMk cId="2422661165" sldId="2145707296"/>
        </pc:sldMkLst>
      </pc:sldChg>
      <pc:sldChg chg="modSp mod">
        <pc:chgData name="BARRY, Joanna (NHS ENGLAND - X24)" userId="f085c282-a11e-456a-b8a8-660753d206ba" providerId="ADAL" clId="{6CA591AF-3B82-40AE-BF36-6A2B0D348F2F}" dt="2025-02-17T12:43:51.977" v="244" actId="1076"/>
        <pc:sldMkLst>
          <pc:docMk/>
          <pc:sldMk cId="424967963" sldId="2145707297"/>
        </pc:sldMkLst>
      </pc:sldChg>
      <pc:sldChg chg="addSp delSp modSp add del mod">
        <pc:chgData name="BARRY, Joanna (NHS ENGLAND - X24)" userId="f085c282-a11e-456a-b8a8-660753d206ba" providerId="ADAL" clId="{6CA591AF-3B82-40AE-BF36-6A2B0D348F2F}" dt="2025-02-17T12:54:16.416" v="475" actId="47"/>
        <pc:sldMkLst>
          <pc:docMk/>
          <pc:sldMk cId="3356497271" sldId="2145707299"/>
        </pc:sldMkLst>
      </pc:sldChg>
      <pc:sldChg chg="addSp delSp modSp add mod">
        <pc:chgData name="BARRY, Joanna (NHS ENGLAND - X24)" userId="f085c282-a11e-456a-b8a8-660753d206ba" providerId="ADAL" clId="{6CA591AF-3B82-40AE-BF36-6A2B0D348F2F}" dt="2025-02-18T13:27:36.639" v="1064" actId="113"/>
        <pc:sldMkLst>
          <pc:docMk/>
          <pc:sldMk cId="3921292373" sldId="2145707299"/>
        </pc:sldMkLst>
      </pc:sldChg>
      <pc:sldChg chg="modSp mod">
        <pc:chgData name="BARRY, Joanna (NHS ENGLAND - X24)" userId="f085c282-a11e-456a-b8a8-660753d206ba" providerId="ADAL" clId="{6CA591AF-3B82-40AE-BF36-6A2B0D348F2F}" dt="2025-02-18T11:24:49.737" v="738" actId="27107"/>
        <pc:sldMkLst>
          <pc:docMk/>
          <pc:sldMk cId="406167581" sldId="2145707300"/>
        </pc:sldMkLst>
      </pc:sldChg>
    </pc:docChg>
  </pc:docChgLst>
  <pc:docChgLst>
    <pc:chgData name="HUI, Sharon (NHS ENGLAND - X24)" userId="S::sharon.hui@nhs.net::0590a4cf-a180-4c07-816e-7ffe30585244" providerId="AD" clId="Web-{DE0A994B-E7C5-49EC-5A61-17AAE179C664}"/>
    <pc:docChg chg="modSld">
      <pc:chgData name="HUI, Sharon (NHS ENGLAND - X24)" userId="S::sharon.hui@nhs.net::0590a4cf-a180-4c07-816e-7ffe30585244" providerId="AD" clId="Web-{DE0A994B-E7C5-49EC-5A61-17AAE179C664}" dt="2025-02-18T14:08:32.568" v="0" actId="20577"/>
      <pc:docMkLst>
        <pc:docMk/>
      </pc:docMkLst>
      <pc:sldChg chg="modSp">
        <pc:chgData name="HUI, Sharon (NHS ENGLAND - X24)" userId="S::sharon.hui@nhs.net::0590a4cf-a180-4c07-816e-7ffe30585244" providerId="AD" clId="Web-{DE0A994B-E7C5-49EC-5A61-17AAE179C664}" dt="2025-02-18T14:08:32.568" v="0" actId="20577"/>
        <pc:sldMkLst>
          <pc:docMk/>
          <pc:sldMk cId="406167581" sldId="2145707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000" y="2735992"/>
            <a:ext cx="9009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88"/>
              </a:spcAft>
              <a:buClr>
                <a:schemeClr val="tx1"/>
              </a:buClr>
              <a:buNone/>
              <a:defRPr sz="1788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788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1788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788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788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1000" y="2088000"/>
            <a:ext cx="8978694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950" b="1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0"/>
            <a:ext cx="9265875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332141" y="6336000"/>
            <a:ext cx="9261859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EBB79D01-2A70-DAF1-6A65-BC0424C2FE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38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D43F37B1-1F8A-2CA4-9D19-C0E420FB42A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6355" y="1673325"/>
            <a:ext cx="2812294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92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AD1B1-54FF-2FC6-D407-337D3737411D}"/>
              </a:ext>
            </a:extLst>
          </p:cNvPr>
          <p:cNvSpPr txBox="1"/>
          <p:nvPr userDrawn="1"/>
        </p:nvSpPr>
        <p:spPr>
          <a:xfrm>
            <a:off x="1012057" y="2349016"/>
            <a:ext cx="2886592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364797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Quote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E4EE10-8D4E-C85B-5620-78490018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" y="1"/>
            <a:ext cx="9905998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2C90ABAC-E435-5C65-A8FA-9E315CE9DE5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BA16B251-D1BB-394C-319F-40E8F04D7F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86355" y="1673325"/>
            <a:ext cx="2812294" cy="65836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92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Heading label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A68404-D948-7642-8BC6-F42E883389E5}"/>
              </a:ext>
            </a:extLst>
          </p:cNvPr>
          <p:cNvSpPr txBox="1"/>
          <p:nvPr userDrawn="1"/>
        </p:nvSpPr>
        <p:spPr>
          <a:xfrm>
            <a:off x="1012057" y="2349016"/>
            <a:ext cx="2886592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38"/>
              <a:t>Text content goes over single column. Text content here goes over single column. Text content here goes over single column.  </a:t>
            </a:r>
          </a:p>
        </p:txBody>
      </p:sp>
    </p:spTree>
    <p:extLst>
      <p:ext uri="{BB962C8B-B14F-4D97-AF65-F5344CB8AC3E}">
        <p14:creationId xmlns:p14="http://schemas.microsoft.com/office/powerpoint/2010/main" val="50307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52196E5-15CA-15E3-1E10-32B3D19927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6" name="Picture Placeholder 6">
            <a:extLst>
              <a:ext uri="{FF2B5EF4-FFF2-40B4-BE49-F238E27FC236}">
                <a16:creationId xmlns:a16="http://schemas.microsoft.com/office/drawing/2014/main" id="{652C93B3-5A12-5AAD-2ACF-93939EE7F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7551A3-9BAE-400C-B485-0F4ED3DB7306}"/>
              </a:ext>
            </a:extLst>
          </p:cNvPr>
          <p:cNvSpPr txBox="1"/>
          <p:nvPr userDrawn="1"/>
        </p:nvSpPr>
        <p:spPr>
          <a:xfrm>
            <a:off x="1012057" y="2349016"/>
            <a:ext cx="2886592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204751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and im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5B6474B-ACF2-9D41-872B-7CB816A7A28A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EA7B0BA1-E61A-5019-0AA4-5328CA2AB0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EB4F947-0C85-DAF2-683C-40847EF7F0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9906000" cy="685799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72D8FDB-A40F-9C14-5A8C-BCBBA006B64D}"/>
              </a:ext>
            </a:extLst>
          </p:cNvPr>
          <p:cNvSpPr txBox="1"/>
          <p:nvPr userDrawn="1"/>
        </p:nvSpPr>
        <p:spPr>
          <a:xfrm>
            <a:off x="1012057" y="2349016"/>
            <a:ext cx="2886592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75" b="1"/>
              <a:t>“Quote text here. Quote text here. Quote text here.”</a:t>
            </a:r>
          </a:p>
        </p:txBody>
      </p:sp>
    </p:spTree>
    <p:extLst>
      <p:ext uri="{BB962C8B-B14F-4D97-AF65-F5344CB8AC3E}">
        <p14:creationId xmlns:p14="http://schemas.microsoft.com/office/powerpoint/2010/main" val="190277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C30C3909-1482-1013-E118-A2CE0A1DD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7382" y="3564000"/>
            <a:ext cx="3160747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7382" y="2520000"/>
            <a:ext cx="5645647" cy="96361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87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54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092F3-915E-341D-8AD1-B8E398E9BFA4}"/>
              </a:ext>
            </a:extLst>
          </p:cNvPr>
          <p:cNvSpPr/>
          <p:nvPr userDrawn="1"/>
        </p:nvSpPr>
        <p:spPr>
          <a:xfrm>
            <a:off x="-11892" y="-34893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pic>
        <p:nvPicPr>
          <p:cNvPr id="6" name="Picture 5" descr="Chart&#10;&#10;Description automatically generated with medium confidence">
            <a:extLst>
              <a:ext uri="{FF2B5EF4-FFF2-40B4-BE49-F238E27FC236}">
                <a16:creationId xmlns:a16="http://schemas.microsoft.com/office/drawing/2014/main" id="{0AF6C2AD-0E53-2A94-6EDF-C2BC1C35E6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6107" y="-121920"/>
            <a:ext cx="10082107" cy="697992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250" y="3903218"/>
            <a:ext cx="3160747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7251" y="1917290"/>
            <a:ext cx="4619518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87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094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7C9A4BA-CD7C-BF8C-6221-BCB58BC96EC4}"/>
              </a:ext>
            </a:extLst>
          </p:cNvPr>
          <p:cNvSpPr/>
          <p:nvPr userDrawn="1"/>
        </p:nvSpPr>
        <p:spPr>
          <a:xfrm>
            <a:off x="-11892" y="-34893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pic>
        <p:nvPicPr>
          <p:cNvPr id="9" name="Picture 8" descr="A picture containing icon&#10;&#10;Description automatically generated">
            <a:extLst>
              <a:ext uri="{FF2B5EF4-FFF2-40B4-BE49-F238E27FC236}">
                <a16:creationId xmlns:a16="http://schemas.microsoft.com/office/drawing/2014/main" id="{2D07C2D6-AB1B-B84B-BC13-7D79E8BCFC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2465" y="-122410"/>
            <a:ext cx="10156192" cy="703121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4682" y="3903218"/>
            <a:ext cx="3160747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4682" y="1917290"/>
            <a:ext cx="4619518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87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72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reaker Heading1-Blue-DarkBlu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268FFC32-6059-0DED-CEB1-02D4D3CCBC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A3391-0472-724C-8E32-AA7421F01E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361" y="3903218"/>
            <a:ext cx="3160747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686C9C2-DC55-7944-8ED5-BCEF416D53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4361" y="1917290"/>
            <a:ext cx="4619518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87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62997B-3AAD-0D48-95DC-60BECBF9FEF6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5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1"/>
            <a:ext cx="4953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pPr algn="r"/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50355A0D-4235-0CF1-A976-C33D8CCCBF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4682" y="3903218"/>
            <a:ext cx="3160747" cy="89693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Section subhead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5B6F326D-0ECB-4952-2659-CD17291986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4682" y="1917290"/>
            <a:ext cx="4619518" cy="156632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4875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Breaker heading</a:t>
            </a:r>
          </a:p>
        </p:txBody>
      </p:sp>
    </p:spTree>
    <p:extLst>
      <p:ext uri="{BB962C8B-B14F-4D97-AF65-F5344CB8AC3E}">
        <p14:creationId xmlns:p14="http://schemas.microsoft.com/office/powerpoint/2010/main" val="197179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ACCESS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D383FB-0467-4241-BEF0-D636E886723B}"/>
              </a:ext>
            </a:extLst>
          </p:cNvPr>
          <p:cNvCxnSpPr/>
          <p:nvPr userDrawn="1"/>
        </p:nvCxnSpPr>
        <p:spPr>
          <a:xfrm>
            <a:off x="4644190" y="2605852"/>
            <a:ext cx="7029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90E57B-AF19-8642-9E47-AF887F52887B}"/>
              </a:ext>
            </a:extLst>
          </p:cNvPr>
          <p:cNvSpPr txBox="1"/>
          <p:nvPr userDrawn="1"/>
        </p:nvSpPr>
        <p:spPr>
          <a:xfrm>
            <a:off x="4558751" y="2808746"/>
            <a:ext cx="3529284" cy="260803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950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925" b="1" i="0" u="none" strike="noStrike" kern="1200" cap="none" spc="1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Thank You</a:t>
            </a:r>
          </a:p>
          <a:p>
            <a:pPr marL="0" marR="0" lvl="0" indent="0" algn="l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63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950" b="1" i="0" u="none" strike="noStrike" kern="1200" cap="none" spc="1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@nhsengland</a:t>
            </a:r>
          </a:p>
          <a:p>
            <a:pPr marL="0" marR="0" lvl="0" indent="0" algn="l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63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950" b="1" i="0" u="none" strike="noStrike" kern="1200" cap="none" spc="1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	company/</a:t>
            </a:r>
            <a:r>
              <a:rPr kumimoji="0" lang="en-GB" sz="1950" b="1" i="0" u="none" strike="noStrike" kern="1200" cap="none" spc="16" normalizeH="0" baseline="0" noProof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nhsengland</a:t>
            </a:r>
            <a:endParaRPr kumimoji="0" lang="en-GB" sz="1950" b="1" i="0" u="none" strike="noStrike" kern="1200" cap="none" spc="16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7429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463"/>
              </a:spcAft>
              <a:buClr>
                <a:srgbClr val="005EB8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950" b="1" i="0" u="none" strike="noStrike" kern="1200" cap="none" spc="16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england.nhs.uk</a:t>
            </a:r>
            <a:endParaRPr lang="en-GB" sz="1950" b="1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1B65D7-2EE6-F44F-85AA-7C93787926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4771033" y="3665234"/>
            <a:ext cx="316992" cy="39014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843EE8-F6F8-9D40-92C1-94FB4DCF14B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781884" y="4266369"/>
            <a:ext cx="316992" cy="390144"/>
          </a:xfrm>
          <a:prstGeom prst="rect">
            <a:avLst/>
          </a:prstGeom>
        </p:spPr>
      </p:pic>
      <p:pic>
        <p:nvPicPr>
          <p:cNvPr id="72" name="Picture 96">
            <a:extLst>
              <a:ext uri="{FF2B5EF4-FFF2-40B4-BE49-F238E27FC236}">
                <a16:creationId xmlns:a16="http://schemas.microsoft.com/office/drawing/2014/main" id="{664BA24D-FA8C-EE4D-A2DC-491BF11D6F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4685748" y="4806523"/>
            <a:ext cx="487561" cy="600075"/>
          </a:xfrm>
          <a:prstGeom prst="rect">
            <a:avLst/>
          </a:prstGeom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77C56A3-4FFE-73CF-6F7F-1F451E5B3F1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572724" y="364426"/>
            <a:ext cx="982276" cy="979789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6D92FD5-08EA-6BC8-29BC-BCF5EEFE18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 rot="5400000">
            <a:off x="-3048267" y="642500"/>
            <a:ext cx="10768951" cy="6188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16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A60DD58-05DE-E835-E697-CB9A9B0B94EE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000" y="2735992"/>
            <a:ext cx="9009000" cy="3456000"/>
          </a:xfrm>
          <a:prstGeom prst="rect">
            <a:avLst/>
          </a:prstGeom>
        </p:spPr>
        <p:txBody>
          <a:bodyPr lIns="0" tIns="0" rIns="0" bIns="0" numCol="2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88"/>
              </a:spcAft>
              <a:buClr>
                <a:schemeClr val="tx1"/>
              </a:buClr>
              <a:buNone/>
              <a:defRPr sz="1788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788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1788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788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788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1000" y="2088000"/>
            <a:ext cx="8978694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950" b="1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0"/>
            <a:ext cx="9265875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E2133D-2149-6B45-BEAB-A2D5E225B5AD}"/>
              </a:ext>
            </a:extLst>
          </p:cNvPr>
          <p:cNvCxnSpPr>
            <a:cxnSpLocks/>
          </p:cNvCxnSpPr>
          <p:nvPr userDrawn="1"/>
        </p:nvCxnSpPr>
        <p:spPr>
          <a:xfrm>
            <a:off x="332141" y="6336000"/>
            <a:ext cx="9261859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29FE9CC-24C2-9AAC-6340-A9E7BC32493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14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t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3763076-72CB-117E-F240-98C1D1050D3E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1000" y="310076"/>
            <a:ext cx="9265875" cy="426721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>
              <a:defRPr sz="1950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8B4B32-B7B7-DB40-9D0C-2D4D8414C6EC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C3715D-C90E-7C4B-B312-C707773A39DD}"/>
              </a:ext>
            </a:extLst>
          </p:cNvPr>
          <p:cNvSpPr txBox="1"/>
          <p:nvPr userDrawn="1"/>
        </p:nvSpPr>
        <p:spPr>
          <a:xfrm>
            <a:off x="1813956" y="3170712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37E920E-FCD4-834F-9787-A19C03BDF9AE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36000"/>
            <a:ext cx="9243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E055424E-84DC-71BA-CBB2-BE0007D93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B2922A9-9C8F-43B1-7D0A-0C7761EE45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1001" y="767201"/>
            <a:ext cx="8947773" cy="5779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 b="1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</p:spTree>
    <p:extLst>
      <p:ext uri="{BB962C8B-B14F-4D97-AF65-F5344CB8AC3E}">
        <p14:creationId xmlns:p14="http://schemas.microsoft.com/office/powerpoint/2010/main" val="288627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and image with hea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B6C65A-583E-CC43-8A40-D9FE20EAC65C}"/>
              </a:ext>
            </a:extLst>
          </p:cNvPr>
          <p:cNvSpPr txBox="1"/>
          <p:nvPr userDrawn="1"/>
        </p:nvSpPr>
        <p:spPr>
          <a:xfrm>
            <a:off x="1595158" y="-121023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CFC6D44-4054-3B88-4C87-DB268C70534A}"/>
              </a:ext>
            </a:extLst>
          </p:cNvPr>
          <p:cNvSpPr/>
          <p:nvPr userDrawn="1"/>
        </p:nvSpPr>
        <p:spPr>
          <a:xfrm>
            <a:off x="525936" y="1661939"/>
            <a:ext cx="4165600" cy="3968278"/>
          </a:xfrm>
          <a:prstGeom prst="roundRect">
            <a:avLst/>
          </a:prstGeom>
          <a:solidFill>
            <a:srgbClr val="0071C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2F745DE-6691-757B-6780-536D8A1A3585}"/>
              </a:ext>
            </a:extLst>
          </p:cNvPr>
          <p:cNvSpPr/>
          <p:nvPr userDrawn="1"/>
        </p:nvSpPr>
        <p:spPr>
          <a:xfrm>
            <a:off x="724135" y="1883982"/>
            <a:ext cx="3733471" cy="351882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81FEDA99-C404-2C97-53E5-57A778FD468C}"/>
              </a:ext>
            </a:extLst>
          </p:cNvPr>
          <p:cNvSpPr/>
          <p:nvPr userDrawn="1"/>
        </p:nvSpPr>
        <p:spPr>
          <a:xfrm>
            <a:off x="1425014" y="1315470"/>
            <a:ext cx="2247748" cy="865456"/>
          </a:xfrm>
          <a:prstGeom prst="wedgeRoundRectCallout">
            <a:avLst>
              <a:gd name="adj1" fmla="val -19703"/>
              <a:gd name="adj2" fmla="val 84512"/>
              <a:gd name="adj3" fmla="val 16667"/>
            </a:avLst>
          </a:prstGeom>
          <a:solidFill>
            <a:srgbClr val="011573"/>
          </a:solidFill>
          <a:ln w="76200">
            <a:solidFill>
              <a:srgbClr val="0071C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>
                <a:solidFill>
                  <a:schemeClr val="bg1"/>
                </a:solidFill>
              </a:rPr>
              <a:t>You said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278B023-D1F1-41AB-DA90-A82A5E9FD845}"/>
              </a:ext>
            </a:extLst>
          </p:cNvPr>
          <p:cNvSpPr/>
          <p:nvPr userDrawn="1"/>
        </p:nvSpPr>
        <p:spPr>
          <a:xfrm>
            <a:off x="5182985" y="1644737"/>
            <a:ext cx="4160228" cy="3986490"/>
          </a:xfrm>
          <a:prstGeom prst="roundRect">
            <a:avLst/>
          </a:prstGeom>
          <a:solidFill>
            <a:srgbClr val="D22E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D43714C-5962-2524-42F2-15F1CCCE6D4B}"/>
              </a:ext>
            </a:extLst>
          </p:cNvPr>
          <p:cNvSpPr/>
          <p:nvPr userDrawn="1"/>
        </p:nvSpPr>
        <p:spPr>
          <a:xfrm>
            <a:off x="5391010" y="1876605"/>
            <a:ext cx="3740468" cy="352841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AA545F40-F1AE-4B9F-F82E-473156B72B7B}"/>
              </a:ext>
            </a:extLst>
          </p:cNvPr>
          <p:cNvSpPr/>
          <p:nvPr userDrawn="1"/>
        </p:nvSpPr>
        <p:spPr>
          <a:xfrm>
            <a:off x="5722898" y="1093913"/>
            <a:ext cx="3080402" cy="1313670"/>
          </a:xfrm>
          <a:prstGeom prst="rightArrow">
            <a:avLst>
              <a:gd name="adj1" fmla="val 64047"/>
              <a:gd name="adj2" fmla="val 76087"/>
            </a:avLst>
          </a:prstGeom>
          <a:solidFill>
            <a:srgbClr val="AE2573"/>
          </a:solidFill>
          <a:ln w="76200">
            <a:solidFill>
              <a:srgbClr val="D22E8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GB" sz="2800" b="1">
              <a:solidFill>
                <a:schemeClr val="bg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0BF8C71-0214-F567-FF7B-B3FCCEB1E074}"/>
              </a:ext>
            </a:extLst>
          </p:cNvPr>
          <p:cNvGrpSpPr/>
          <p:nvPr userDrawn="1"/>
        </p:nvGrpSpPr>
        <p:grpSpPr>
          <a:xfrm>
            <a:off x="2232002" y="5862088"/>
            <a:ext cx="5285232" cy="841317"/>
            <a:chOff x="347495" y="6125438"/>
            <a:chExt cx="5285232" cy="660509"/>
          </a:xfrm>
          <a:solidFill>
            <a:srgbClr val="5617D6"/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50EA4DB3-EE81-9BDF-51F0-E20C01650739}"/>
                </a:ext>
              </a:extLst>
            </p:cNvPr>
            <p:cNvSpPr/>
            <p:nvPr/>
          </p:nvSpPr>
          <p:spPr>
            <a:xfrm>
              <a:off x="347495" y="6125438"/>
              <a:ext cx="5285232" cy="53690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E4E9EE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F501A84-7698-6BB8-A264-EAD56C3894FF}"/>
                </a:ext>
              </a:extLst>
            </p:cNvPr>
            <p:cNvSpPr txBox="1"/>
            <p:nvPr/>
          </p:nvSpPr>
          <p:spPr>
            <a:xfrm>
              <a:off x="347495" y="6139616"/>
              <a:ext cx="52831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800" b="1" dirty="0">
                  <a:solidFill>
                    <a:srgbClr val="E4E9EE"/>
                  </a:solidFill>
                </a:rPr>
                <a:t>For more information, visit www.under16cancerexperiencesurvey.co.uk</a:t>
              </a:r>
              <a:endParaRPr lang="en-GB" dirty="0">
                <a:solidFill>
                  <a:srgbClr val="E4E9E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3C6FD3EE-88FC-67FA-D4A2-32588DDD0EF7}"/>
              </a:ext>
            </a:extLst>
          </p:cNvPr>
          <p:cNvSpPr txBox="1"/>
          <p:nvPr userDrawn="1"/>
        </p:nvSpPr>
        <p:spPr>
          <a:xfrm>
            <a:off x="5864707" y="1455315"/>
            <a:ext cx="237833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</a:rPr>
              <a:t>Together we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 descr="A close up of a sign&#10;&#10;AI-generated content may be incorrect.">
            <a:extLst>
              <a:ext uri="{FF2B5EF4-FFF2-40B4-BE49-F238E27FC236}">
                <a16:creationId xmlns:a16="http://schemas.microsoft.com/office/drawing/2014/main" id="{A4CF0C3C-A10B-24DC-62CB-46F5506AE3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2006" y="268606"/>
            <a:ext cx="4198370" cy="608175"/>
          </a:xfrm>
          <a:prstGeom prst="rect">
            <a:avLst/>
          </a:prstGeom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38F43E56-B490-9D4F-BFB4-0546C8E5D3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3098" y="3429000"/>
            <a:ext cx="4070539" cy="407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59192A6A-8222-1C7D-0656-36F6918CDB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576" y="3726153"/>
            <a:ext cx="3386138" cy="3386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0607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, subhead,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5C4A9B1-8C9A-5B25-6E7A-B9589ECCAD85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000" y="2736000"/>
            <a:ext cx="9009000" cy="3456000"/>
          </a:xfrm>
          <a:prstGeom prst="rect">
            <a:avLst/>
          </a:prstGeom>
        </p:spPr>
        <p:txBody>
          <a:bodyPr lIns="0" tIns="0" rIns="0" bIns="0" numCol="3" spcCol="43200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488"/>
              </a:spcAft>
              <a:buClr>
                <a:schemeClr val="tx1"/>
              </a:buClr>
              <a:buNone/>
              <a:defRPr sz="1788" b="0">
                <a:solidFill>
                  <a:schemeClr val="accent6"/>
                </a:solidFill>
              </a:defRPr>
            </a:lvl1pPr>
            <a:lvl2pPr>
              <a:buClr>
                <a:schemeClr val="tx1"/>
              </a:buClr>
              <a:defRPr sz="1788">
                <a:solidFill>
                  <a:schemeClr val="accent6"/>
                </a:solidFill>
              </a:defRPr>
            </a:lvl2pPr>
            <a:lvl3pPr>
              <a:buClr>
                <a:schemeClr val="tx1"/>
              </a:buClr>
              <a:defRPr sz="1788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788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788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1000" y="2088000"/>
            <a:ext cx="8978694" cy="462017"/>
          </a:xfrm>
          <a:prstGeom prst="rect">
            <a:avLst/>
          </a:prstGeom>
        </p:spPr>
        <p:txBody>
          <a:bodyPr lIns="0" tIns="0" rIns="0" bIns="0" numCol="2"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None/>
              <a:defRPr sz="1950" b="1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Subhead if needed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7E4AB90-2CB6-0646-B56C-4B58E33EC9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0"/>
            <a:ext cx="9265875" cy="86518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A9D545D-FD2F-4843-8588-07EBE7DDAA13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48700"/>
            <a:ext cx="9243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707F89CB-5AF7-9C7B-6503-F287E127E8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14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6060F-24F9-00E7-F9E9-D6C195C67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9EB406-204F-E5C8-4141-89F4A5EDD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574AD-8404-48D7-8DB8-BCC9125C339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3B700A-CD3C-F0E7-FC9E-861025165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2F21BE-6AA5-DD7D-666B-4806BCCC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05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slide with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2C3761D-E146-5B7A-CD68-6CC98EA19A5F}"/>
              </a:ext>
            </a:extLst>
          </p:cNvPr>
          <p:cNvSpPr/>
          <p:nvPr userDrawn="1"/>
        </p:nvSpPr>
        <p:spPr>
          <a:xfrm>
            <a:off x="0" y="1"/>
            <a:ext cx="4953000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87701" y="1647569"/>
            <a:ext cx="3989025" cy="3130069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lnSpc>
                <a:spcPts val="3413"/>
              </a:lnSpc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Headline over a number of lines,</a:t>
            </a:r>
            <a:br>
              <a:rPr lang="en-GB"/>
            </a:br>
            <a:r>
              <a:rPr lang="en-GB"/>
              <a:t>keep to maximum of four lines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tx1"/>
                </a:solidFill>
              </a:rPr>
              <a:pPr algn="r"/>
              <a:t>‹#›</a:t>
            </a:fld>
            <a:endParaRPr lang="en-GB" sz="975">
              <a:solidFill>
                <a:schemeClr val="tx1"/>
              </a:solidFill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EF456E7-F404-A541-B6E9-27C1B10EC60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0"/>
            <a:ext cx="4953000" cy="6858000"/>
          </a:xfrm>
          <a:prstGeom prst="rect">
            <a:avLst/>
          </a:prstGeom>
          <a:solidFill>
            <a:schemeClr val="tx2"/>
          </a:solidFill>
        </p:spPr>
        <p:txBody>
          <a:bodyPr tIns="2340000"/>
          <a:lstStyle>
            <a:lvl1pPr algn="ctr">
              <a:buNone/>
              <a:defRPr/>
            </a:lvl1pPr>
          </a:lstStyle>
          <a:p>
            <a:r>
              <a:rPr lang="en-GB"/>
              <a:t>Click on icon to insert image (including Alt Text)</a:t>
            </a:r>
          </a:p>
        </p:txBody>
      </p:sp>
    </p:spTree>
    <p:extLst>
      <p:ext uri="{BB962C8B-B14F-4D97-AF65-F5344CB8AC3E}">
        <p14:creationId xmlns:p14="http://schemas.microsoft.com/office/powerpoint/2010/main" val="369792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50648" y="2088000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B540671A-ED56-3548-A508-080ABBDB5E58}"/>
              </a:ext>
            </a:extLst>
          </p:cNvPr>
          <p:cNvSpPr/>
          <p:nvPr userDrawn="1"/>
        </p:nvSpPr>
        <p:spPr>
          <a:xfrm>
            <a:off x="1850648" y="1188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63406" y="2089034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5063406" y="1188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50648" y="4649267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3819525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1850648" y="3749267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63406" y="4650427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5069551" y="3752201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1ACF78F6-439A-384B-9C21-D11B5B50E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1"/>
            <a:ext cx="9265875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244FF8-F4E4-0514-77D0-8D8D69F933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BEB741-20EA-C36A-7EF8-DE1CD1F1AA0C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36000"/>
            <a:ext cx="92502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5814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Grid Boxes 2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9B26CA0-4967-284E-42B6-5686F8C6B07B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1000" y="2699083"/>
            <a:ext cx="289575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351000" y="1691082"/>
            <a:ext cx="289575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242484D6-4364-A442-9ABC-5042556E62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13557" y="2699083"/>
            <a:ext cx="2895750" cy="3311999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Rectangle: Top Corners Rounded 21">
            <a:extLst>
              <a:ext uri="{FF2B5EF4-FFF2-40B4-BE49-F238E27FC236}">
                <a16:creationId xmlns:a16="http://schemas.microsoft.com/office/drawing/2014/main" id="{9E7ED11E-4751-6140-AC11-8C5B88B96EE4}"/>
              </a:ext>
            </a:extLst>
          </p:cNvPr>
          <p:cNvSpPr/>
          <p:nvPr userDrawn="1"/>
        </p:nvSpPr>
        <p:spPr>
          <a:xfrm>
            <a:off x="3513557" y="1691082"/>
            <a:ext cx="2895750" cy="1008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3819525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5DD270E-858A-0745-A4F5-3FE5B49194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1"/>
            <a:ext cx="9265875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D787DC-00EF-B13A-FE97-CE51273E867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783BA3-377B-7D8A-0B7B-91C314676A0C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36000"/>
            <a:ext cx="92502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0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Grid, Titles 4UP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28BBC9FB-69CA-ACB9-E6B9-6E2830215B65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18" name="Rectangle: Top Corners Rounded 17">
            <a:extLst>
              <a:ext uri="{FF2B5EF4-FFF2-40B4-BE49-F238E27FC236}">
                <a16:creationId xmlns:a16="http://schemas.microsoft.com/office/drawing/2014/main" id="{205929B3-ED58-E54F-B724-E24FB5F163DF}"/>
              </a:ext>
            </a:extLst>
          </p:cNvPr>
          <p:cNvSpPr/>
          <p:nvPr userDrawn="1"/>
        </p:nvSpPr>
        <p:spPr>
          <a:xfrm>
            <a:off x="351000" y="1188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7286FFC-BD82-6E40-BA0C-B1C0F7127A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1000" y="2088000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0784B1-AA1E-DC4B-BEB4-EC05249AFE00}"/>
              </a:ext>
            </a:extLst>
          </p:cNvPr>
          <p:cNvSpPr txBox="1"/>
          <p:nvPr userDrawn="1"/>
        </p:nvSpPr>
        <p:spPr>
          <a:xfrm>
            <a:off x="3819525" y="423203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42CCDA4-D437-6B48-8BBD-CAC30F281160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6"/>
                </a:solidFill>
              </a:rPr>
              <a:pPr algn="r"/>
              <a:t>‹#›</a:t>
            </a:fld>
            <a:endParaRPr lang="en-GB" sz="975">
              <a:solidFill>
                <a:schemeClr val="accent6"/>
              </a:solidFill>
            </a:endParaRP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7F90A04B-AAE8-A248-ADF6-A73BF8ECD7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68500" y="2089034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Rectangle: Top Corners Rounded 19">
            <a:extLst>
              <a:ext uri="{FF2B5EF4-FFF2-40B4-BE49-F238E27FC236}">
                <a16:creationId xmlns:a16="http://schemas.microsoft.com/office/drawing/2014/main" id="{08FEBAA5-9C5F-2648-899B-9991822EBFF6}"/>
              </a:ext>
            </a:extLst>
          </p:cNvPr>
          <p:cNvSpPr/>
          <p:nvPr userDrawn="1"/>
        </p:nvSpPr>
        <p:spPr>
          <a:xfrm>
            <a:off x="3568500" y="1188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6017D8E3-CAD4-674B-ABC3-946291000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1000" y="4644000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87C9DF-7113-134C-B859-0141E7D1B2DB}"/>
              </a:ext>
            </a:extLst>
          </p:cNvPr>
          <p:cNvSpPr txBox="1"/>
          <p:nvPr userDrawn="1"/>
        </p:nvSpPr>
        <p:spPr>
          <a:xfrm>
            <a:off x="3819525" y="6530388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GB" sz="975" b="1">
              <a:solidFill>
                <a:schemeClr val="accent1"/>
              </a:solidFill>
            </a:endParaRPr>
          </a:p>
        </p:txBody>
      </p:sp>
      <p:sp>
        <p:nvSpPr>
          <p:cNvPr id="25" name="Rectangle: Top Corners Rounded 24">
            <a:extLst>
              <a:ext uri="{FF2B5EF4-FFF2-40B4-BE49-F238E27FC236}">
                <a16:creationId xmlns:a16="http://schemas.microsoft.com/office/drawing/2014/main" id="{8FD6A08D-6DD3-C845-8B17-CC9297B607DC}"/>
              </a:ext>
            </a:extLst>
          </p:cNvPr>
          <p:cNvSpPr/>
          <p:nvPr userDrawn="1"/>
        </p:nvSpPr>
        <p:spPr>
          <a:xfrm>
            <a:off x="351000" y="3744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07BD5561-5536-6F4A-AD32-EFB7423F22A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568500" y="4644000"/>
            <a:ext cx="2895750" cy="1512000"/>
          </a:xfrm>
          <a:prstGeom prst="rect">
            <a:avLst/>
          </a:prstGeom>
          <a:solidFill>
            <a:srgbClr val="F2F2F2"/>
          </a:solidFill>
        </p:spPr>
        <p:txBody>
          <a:bodyPr lIns="216000" tIns="216000" rIns="216000" bIns="216000">
            <a:noAutofit/>
          </a:bodyPr>
          <a:lstStyle>
            <a:lvl1pPr marL="0" indent="0">
              <a:lnSpc>
                <a:spcPts val="1788"/>
              </a:lnSpc>
              <a:spcBef>
                <a:spcPts val="0"/>
              </a:spcBef>
              <a:spcAft>
                <a:spcPts val="731"/>
              </a:spcAft>
              <a:buClr>
                <a:schemeClr val="tx1"/>
              </a:buClr>
              <a:buNone/>
              <a:defRPr sz="1463">
                <a:solidFill>
                  <a:schemeClr val="accent6"/>
                </a:solidFill>
              </a:defRPr>
            </a:lvl1pPr>
            <a:lvl2pPr marL="290215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2pPr>
            <a:lvl3pPr marL="580430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3pPr>
            <a:lvl4pPr marL="878383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4pPr>
            <a:lvl5pPr marL="1168598" indent="0">
              <a:buClr>
                <a:schemeClr val="tx1"/>
              </a:buClr>
              <a:buNone/>
              <a:defRPr sz="1463"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7" name="Rectangle: Top Corners Rounded 26">
            <a:extLst>
              <a:ext uri="{FF2B5EF4-FFF2-40B4-BE49-F238E27FC236}">
                <a16:creationId xmlns:a16="http://schemas.microsoft.com/office/drawing/2014/main" id="{B5A7277B-59DD-844A-A364-77AED24CBAC1}"/>
              </a:ext>
            </a:extLst>
          </p:cNvPr>
          <p:cNvSpPr/>
          <p:nvPr userDrawn="1"/>
        </p:nvSpPr>
        <p:spPr>
          <a:xfrm>
            <a:off x="3568500" y="3744000"/>
            <a:ext cx="2895750" cy="900000"/>
          </a:xfrm>
          <a:prstGeom prst="round2SameRect">
            <a:avLst/>
          </a:prstGeom>
          <a:solidFill>
            <a:srgbClr val="E4EB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7F5640E1-FA0E-4F42-9387-CD7C434D28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000" y="432001"/>
            <a:ext cx="9265875" cy="69572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925" b="1">
                <a:solidFill>
                  <a:schemeClr val="tx1"/>
                </a:solidFill>
              </a:defRPr>
            </a:lvl1pPr>
          </a:lstStyle>
          <a:p>
            <a:r>
              <a:rPr lang="en-GB"/>
              <a:t>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555C5-A77A-2E44-BAF7-246298421E1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750" y="1296000"/>
            <a:ext cx="2720250" cy="684000"/>
          </a:xfrm>
        </p:spPr>
        <p:txBody>
          <a:bodyPr anchor="ctr"/>
          <a:lstStyle>
            <a:lvl1pPr algn="ctr">
              <a:buNone/>
              <a:defRPr sz="1788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4B913F3-B51C-1F4F-BA00-F024BBF468C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656250" y="1302462"/>
            <a:ext cx="2720250" cy="684000"/>
          </a:xfrm>
        </p:spPr>
        <p:txBody>
          <a:bodyPr anchor="ctr"/>
          <a:lstStyle>
            <a:lvl1pPr algn="ctr">
              <a:buNone/>
              <a:defRPr sz="1788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9A16CC21-F99A-6F47-A063-FA9FE06BAE1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8750" y="3852000"/>
            <a:ext cx="2720250" cy="684000"/>
          </a:xfrm>
        </p:spPr>
        <p:txBody>
          <a:bodyPr anchor="ctr"/>
          <a:lstStyle>
            <a:lvl1pPr algn="ctr">
              <a:buNone/>
              <a:defRPr sz="1788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511DBD00-D83F-EF49-900D-B6C65CED273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656250" y="3852000"/>
            <a:ext cx="2720250" cy="684000"/>
          </a:xfrm>
        </p:spPr>
        <p:txBody>
          <a:bodyPr anchor="ctr"/>
          <a:lstStyle>
            <a:lvl1pPr algn="ctr">
              <a:buNone/>
              <a:defRPr sz="1788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/>
              <a:t>Insert title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357DCD-A469-B34A-A880-D744CA731C14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36000"/>
            <a:ext cx="9243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4BA4CC6C-41AA-2D50-A8B9-63559566F4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7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0190978-5FC4-6858-371C-AF3DAD50E21F}"/>
              </a:ext>
            </a:extLst>
          </p:cNvPr>
          <p:cNvSpPr/>
          <p:nvPr userDrawn="1"/>
        </p:nvSpPr>
        <p:spPr>
          <a:xfrm>
            <a:off x="0" y="1"/>
            <a:ext cx="9917892" cy="6872615"/>
          </a:xfrm>
          <a:prstGeom prst="rect">
            <a:avLst/>
          </a:prstGeom>
          <a:solidFill>
            <a:srgbClr val="F6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38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DACDB8-C05A-C540-BF85-5FDDA3660A2E}"/>
              </a:ext>
            </a:extLst>
          </p:cNvPr>
          <p:cNvSpPr/>
          <p:nvPr userDrawn="1"/>
        </p:nvSpPr>
        <p:spPr>
          <a:xfrm>
            <a:off x="9264249" y="6404977"/>
            <a:ext cx="336952" cy="2423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fld id="{BA3B713D-1FBB-0E4F-91D0-D2B735266E79}" type="slidenum">
              <a:rPr lang="en-GB" sz="975" smtClean="0">
                <a:solidFill>
                  <a:schemeClr val="accent2"/>
                </a:solidFill>
              </a:rPr>
              <a:t>‹#›</a:t>
            </a:fld>
            <a:endParaRPr lang="en-GB" sz="975">
              <a:solidFill>
                <a:schemeClr val="accent2"/>
              </a:solidFill>
            </a:endParaRP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F1649F8-C95E-B04E-A0E7-F89193CC971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6495" y="1314157"/>
            <a:ext cx="6096877" cy="3466727"/>
          </a:xfrm>
          <a:prstGeom prst="rect">
            <a:avLst/>
          </a:prstGeom>
        </p:spPr>
        <p:txBody>
          <a:bodyPr>
            <a:noAutofit/>
          </a:bodyPr>
          <a:lstStyle>
            <a:lvl1pPr marL="234000" indent="-234000" algn="l">
              <a:buNone/>
              <a:defRPr sz="3413" b="1">
                <a:solidFill>
                  <a:schemeClr val="tx1"/>
                </a:solidFill>
              </a:defRPr>
            </a:lvl1pPr>
            <a:lvl2pPr marL="290215" indent="0">
              <a:buNone/>
              <a:defRPr>
                <a:solidFill>
                  <a:schemeClr val="tx1"/>
                </a:solidFill>
              </a:defRPr>
            </a:lvl2pPr>
            <a:lvl3pPr marL="580430" indent="0">
              <a:buNone/>
              <a:defRPr>
                <a:solidFill>
                  <a:schemeClr val="tx1"/>
                </a:solidFill>
              </a:defRPr>
            </a:lvl3pPr>
            <a:lvl4pPr marL="878383" indent="0">
              <a:buNone/>
              <a:defRPr>
                <a:solidFill>
                  <a:schemeClr val="tx1"/>
                </a:solidFill>
              </a:defRPr>
            </a:lvl4pPr>
            <a:lvl5pPr marL="1168598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“Showcase quotation</a:t>
            </a:r>
            <a:br>
              <a:rPr lang="en-GB"/>
            </a:br>
            <a:r>
              <a:rPr lang="en-GB"/>
              <a:t>with left aligned text over multiple lines. Try to keep</a:t>
            </a:r>
            <a:br>
              <a:rPr lang="en-GB"/>
            </a:br>
            <a:r>
              <a:rPr lang="en-GB"/>
              <a:t>it to four lines if </a:t>
            </a:r>
            <a:r>
              <a:rPr lang="en-GB" err="1"/>
              <a:t>poss</a:t>
            </a:r>
            <a:r>
              <a:rPr lang="en-GB"/>
              <a:t> or five lines max.”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406466E-798B-BE4C-B09F-C1B1244AAB6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2751" y="4780883"/>
            <a:ext cx="6096877" cy="89693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1">
                <a:solidFill>
                  <a:schemeClr val="tx1"/>
                </a:solidFill>
              </a:defRPr>
            </a:lvl1pPr>
            <a:lvl2pPr marL="290215" indent="0">
              <a:buNone/>
              <a:defRPr/>
            </a:lvl2pPr>
            <a:lvl3pPr marL="580430" indent="0">
              <a:buNone/>
              <a:defRPr/>
            </a:lvl3pPr>
            <a:lvl4pPr marL="878383" indent="0">
              <a:buNone/>
              <a:defRPr/>
            </a:lvl4pPr>
            <a:lvl5pPr marL="1168598" indent="0">
              <a:buNone/>
              <a:defRPr/>
            </a:lvl5pPr>
          </a:lstStyle>
          <a:p>
            <a:pPr lvl="0"/>
            <a:r>
              <a:rPr lang="en-GB"/>
              <a:t>Name Surname,</a:t>
            </a:r>
            <a:br>
              <a:rPr lang="en-GB"/>
            </a:br>
            <a:r>
              <a:rPr lang="en-GB"/>
              <a:t>Job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3FE3F0-85CD-934D-A3A3-CF2B78D73A35}"/>
              </a:ext>
            </a:extLst>
          </p:cNvPr>
          <p:cNvCxnSpPr>
            <a:cxnSpLocks/>
          </p:cNvCxnSpPr>
          <p:nvPr userDrawn="1"/>
        </p:nvCxnSpPr>
        <p:spPr>
          <a:xfrm>
            <a:off x="351000" y="6336000"/>
            <a:ext cx="9243000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2A86FEEE-9136-D68E-6360-B4FDD6D917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7491551" y="244040"/>
            <a:ext cx="2490046" cy="187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1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CE947E-1F3C-4CE2-B205-42ACABCDF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4187EB-CD8C-4429-80A8-057E397F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8BCC8-525B-41FD-8646-596B1960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574AD-8404-48D7-8DB8-BCC9125C3396}" type="datetimeFigureOut">
              <a:rPr lang="en-GB" smtClean="0"/>
              <a:t>13/03/2025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64A6-47BB-43DB-A152-9E1555760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3BD63-EE18-4132-8F91-68A0A2C0DA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67EA4-DCE3-FB49-A794-A4595EF638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95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92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93" r:id="rId2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accent6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accent6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accent6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6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accent6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der16cancerexperiencesurvey.co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hyperlink" Target="mailto:england.insight-queries@nhs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"/>
          <p:cNvSpPr txBox="1">
            <a:spLocks noGrp="1"/>
          </p:cNvSpPr>
          <p:nvPr>
            <p:ph type="title" idx="4294967295"/>
          </p:nvPr>
        </p:nvSpPr>
        <p:spPr>
          <a:xfrm>
            <a:off x="353961" y="232902"/>
            <a:ext cx="8543925" cy="88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chemeClr val="accent4"/>
              </a:buClr>
              <a:buSzPts val="3200"/>
            </a:pPr>
            <a:r>
              <a:rPr lang="en-GB" sz="3200" b="1" dirty="0">
                <a:solidFill>
                  <a:srgbClr val="0071CD"/>
                </a:solidFill>
              </a:rPr>
              <a:t>U16 CPES</a:t>
            </a:r>
            <a:r>
              <a:rPr lang="en-GB" sz="3200" b="1" dirty="0">
                <a:solidFill>
                  <a:srgbClr val="0071CD"/>
                </a:solidFill>
                <a:latin typeface="Arial"/>
                <a:ea typeface="Arial"/>
                <a:cs typeface="Arial"/>
                <a:sym typeface="Arial"/>
              </a:rPr>
              <a:t> poster </a:t>
            </a:r>
            <a:r>
              <a:rPr lang="en-GB" sz="3200" b="1" dirty="0">
                <a:solidFill>
                  <a:srgbClr val="0071CD"/>
                </a:solidFill>
              </a:rPr>
              <a:t>template </a:t>
            </a:r>
            <a:r>
              <a:rPr lang="en-GB" sz="3200" b="1" dirty="0">
                <a:solidFill>
                  <a:srgbClr val="0071CD"/>
                </a:solidFill>
                <a:latin typeface="Arial"/>
                <a:ea typeface="Arial"/>
                <a:cs typeface="Arial"/>
                <a:sym typeface="Arial"/>
              </a:rPr>
              <a:t>instructions</a:t>
            </a:r>
            <a:endParaRPr lang="en-US" dirty="0">
              <a:solidFill>
                <a:srgbClr val="0071CD"/>
              </a:solidFill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4294967295"/>
          </p:nvPr>
        </p:nvSpPr>
        <p:spPr>
          <a:xfrm>
            <a:off x="452283" y="1115552"/>
            <a:ext cx="8756650" cy="557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This file contains </a:t>
            </a:r>
            <a:r>
              <a:rPr lang="en-GB" sz="2000" dirty="0"/>
              <a:t>a 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template </a:t>
            </a:r>
            <a:r>
              <a:rPr lang="en-GB" sz="2000" dirty="0"/>
              <a:t>poster 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which you can populate with examples of improvements made based on results </a:t>
            </a:r>
            <a:r>
              <a:rPr lang="en-GB" sz="2000" dirty="0"/>
              <a:t>from the Under 16 Cancer Patient Experience Survey. This allows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 you to share examples </a:t>
            </a:r>
            <a:r>
              <a:rPr lang="en-GB" sz="2000" dirty="0"/>
              <a:t>of your local work </a:t>
            </a: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more widely.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You can: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Add your logo to the top right. Simply delete the template logo that is there and add your own.</a:t>
            </a:r>
            <a:endParaRPr dirty="0"/>
          </a:p>
          <a:p>
            <a:pPr marL="228600" indent="-228600">
              <a:lnSpc>
                <a:spcPct val="120000"/>
              </a:lnSpc>
              <a:spcBef>
                <a:spcPts val="1000"/>
              </a:spcBef>
              <a:buClr>
                <a:schemeClr val="dk1"/>
              </a:buClr>
              <a:buSzPct val="100000"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Edit the template text provided in each text box. Click on the text and start typing.</a:t>
            </a:r>
            <a:endParaRPr dirty="0"/>
          </a:p>
          <a:p>
            <a:pPr marL="228600" lvl="0" indent="-217805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images and the coloured spaces for text cannot be updated.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b="1" dirty="0">
                <a:latin typeface="Arial"/>
                <a:ea typeface="Arial"/>
                <a:cs typeface="Arial"/>
                <a:sym typeface="Arial"/>
              </a:rPr>
              <a:t>Font used in this infographic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This infographic is set up to use the font Arial. </a:t>
            </a:r>
            <a:endParaRPr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GB" sz="2000" dirty="0">
                <a:latin typeface="Arial"/>
                <a:ea typeface="Arial"/>
                <a:cs typeface="Arial"/>
                <a:sym typeface="Arial"/>
              </a:rPr>
              <a:t>The default font size is 18. 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"/>
          <p:cNvSpPr txBox="1">
            <a:spLocks noGrp="1"/>
          </p:cNvSpPr>
          <p:nvPr>
            <p:ph type="title" idx="4294967295"/>
          </p:nvPr>
        </p:nvSpPr>
        <p:spPr>
          <a:xfrm>
            <a:off x="487362" y="290256"/>
            <a:ext cx="8543925" cy="882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Clr>
                <a:schemeClr val="accent4"/>
              </a:buClr>
              <a:buSzPts val="3200"/>
            </a:pPr>
            <a:r>
              <a:rPr lang="en-GB" sz="3200" b="1" dirty="0">
                <a:solidFill>
                  <a:srgbClr val="0071CD"/>
                </a:solidFill>
              </a:rPr>
              <a:t>U16 CPES</a:t>
            </a:r>
            <a:r>
              <a:rPr lang="en-GB" sz="3200" b="1" dirty="0">
                <a:solidFill>
                  <a:srgbClr val="0071CD"/>
                </a:solidFill>
                <a:latin typeface="Arial"/>
                <a:ea typeface="Arial"/>
                <a:cs typeface="Arial"/>
                <a:sym typeface="Arial"/>
              </a:rPr>
              <a:t> poster instructions</a:t>
            </a:r>
            <a:endParaRPr dirty="0">
              <a:solidFill>
                <a:srgbClr val="0071CD"/>
              </a:solidFill>
            </a:endParaRPr>
          </a:p>
        </p:txBody>
      </p:sp>
      <p:sp>
        <p:nvSpPr>
          <p:cNvPr id="150" name="Google Shape;150;p5"/>
          <p:cNvSpPr txBox="1">
            <a:spLocks noGrp="1"/>
          </p:cNvSpPr>
          <p:nvPr>
            <p:ph type="body" idx="4294967295"/>
          </p:nvPr>
        </p:nvSpPr>
        <p:spPr>
          <a:xfrm>
            <a:off x="487362" y="1172906"/>
            <a:ext cx="9031287" cy="5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Printing off your infographic</a:t>
            </a:r>
            <a:endParaRPr sz="1900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The slide size of this template is set to A4 paper, allowing you to print off and share your posters. You can check this by going to Design &gt; Slide Size &gt; Custom Slide size in the menu/ribbon above.</a:t>
            </a:r>
            <a:endParaRPr lang="en-GB" sz="1900" dirty="0">
              <a:latin typeface="Arial"/>
              <a:ea typeface="Arial"/>
              <a:cs typeface="Arial"/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dirty="0"/>
              <a:t>You can print them in colour or greyscale. You can also display them online, for example on your website, social media or screens in waiting areas.</a:t>
            </a: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endParaRPr sz="1900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rPr lang="en-GB" sz="1900" b="1" dirty="0">
                <a:latin typeface="Arial"/>
                <a:ea typeface="Arial"/>
                <a:cs typeface="Arial"/>
                <a:sym typeface="Arial"/>
              </a:rPr>
              <a:t>Get in touch</a:t>
            </a:r>
            <a:endParaRPr sz="1900" dirty="0"/>
          </a:p>
          <a:p>
            <a:pPr marL="0" indent="0">
              <a:lnSpc>
                <a:spcPct val="100000"/>
              </a:lnSpc>
              <a:buSzPts val="1700"/>
              <a:buNone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For more information about the survey visit </a:t>
            </a:r>
            <a:r>
              <a:rPr lang="en-GB" sz="1900" dirty="0">
                <a:solidFill>
                  <a:srgbClr val="0071C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www.under16cancerexperiencesurvey.co.uk</a:t>
            </a:r>
            <a:r>
              <a:rPr lang="en-GB" sz="1900" dirty="0">
                <a:solidFill>
                  <a:srgbClr val="0071CD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SzPts val="1700"/>
              <a:buNone/>
            </a:pPr>
            <a:r>
              <a:rPr lang="en-GB" sz="1900" dirty="0">
                <a:latin typeface="Arial"/>
                <a:ea typeface="Arial"/>
                <a:cs typeface="Arial"/>
                <a:sym typeface="Arial"/>
              </a:rPr>
              <a:t>If you have any questions, please contact </a:t>
            </a:r>
            <a:r>
              <a:rPr lang="en-GB" sz="1900" dirty="0">
                <a:solidFill>
                  <a:srgbClr val="0071C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england.insight-queries@nhs.net</a:t>
            </a:r>
            <a:r>
              <a:rPr lang="en-GB" sz="1900" dirty="0">
                <a:solidFill>
                  <a:srgbClr val="0071CD"/>
                </a:solidFill>
              </a:rPr>
              <a:t> 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1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D009FB-E26E-CC5E-7592-0E32BD7B0ACD}"/>
              </a:ext>
            </a:extLst>
          </p:cNvPr>
          <p:cNvSpPr txBox="1"/>
          <p:nvPr/>
        </p:nvSpPr>
        <p:spPr>
          <a:xfrm>
            <a:off x="880207" y="2674773"/>
            <a:ext cx="34557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[Add an example of a statistic or patient quote from the Under 16 Cancer Patient Experience Survey. If you share a patient quote, please ensure any identifiable data is removed.]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4E6EA5-D17A-8F5D-D2E4-1965812BB1CF}"/>
              </a:ext>
            </a:extLst>
          </p:cNvPr>
          <p:cNvSpPr txBox="1"/>
          <p:nvPr/>
        </p:nvSpPr>
        <p:spPr>
          <a:xfrm>
            <a:off x="5527429" y="2677222"/>
            <a:ext cx="34557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800" dirty="0">
                <a:solidFill>
                  <a:schemeClr val="tx1"/>
                </a:solidFill>
              </a:rPr>
              <a:t>[Add an example of local improvements you have made.] 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Google Shape;158;p6" descr="A blue and white logo with black text&#10;&#10;AI-generated content may be incorrect.">
            <a:extLst>
              <a:ext uri="{FF2B5EF4-FFF2-40B4-BE49-F238E27FC236}">
                <a16:creationId xmlns:a16="http://schemas.microsoft.com/office/drawing/2014/main" id="{838E9A1A-B611-CD1E-F10E-7263FB417F8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55894" y="115755"/>
            <a:ext cx="2258100" cy="9070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218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HSD-Refresh-Theme-NOV1120B">
  <a:themeElements>
    <a:clrScheme name="Custom 2">
      <a:dk1>
        <a:srgbClr val="FFFFFF"/>
      </a:dk1>
      <a:lt1>
        <a:srgbClr val="231F20"/>
      </a:lt1>
      <a:dk2>
        <a:srgbClr val="005EB8"/>
      </a:dk2>
      <a:lt2>
        <a:srgbClr val="F4F6F8"/>
      </a:lt2>
      <a:accent1>
        <a:srgbClr val="003087"/>
      </a:accent1>
      <a:accent2>
        <a:srgbClr val="768692"/>
      </a:accent2>
      <a:accent3>
        <a:srgbClr val="C7CED3"/>
      </a:accent3>
      <a:accent4>
        <a:srgbClr val="99DDEB"/>
      </a:accent4>
      <a:accent5>
        <a:srgbClr val="80D2CC"/>
      </a:accent5>
      <a:accent6>
        <a:srgbClr val="425563"/>
      </a:accent6>
      <a:hlink>
        <a:srgbClr val="005EB8"/>
      </a:hlink>
      <a:folHlink>
        <a:srgbClr val="0030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SD-PPT-Template-Refresh_NOV2020-B" id="{06B772CD-B1AE-2743-BE7F-0BA8B46714EA}" vid="{16F65E12-3586-BC44-90B1-43C17D3850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EBD37AC52631488AF9B1F13A77879C" ma:contentTypeVersion="14" ma:contentTypeDescription="Create a new document." ma:contentTypeScope="" ma:versionID="868420efbd4a48a1ca7baca54e5d2ee5">
  <xsd:schema xmlns:xsd="http://www.w3.org/2001/XMLSchema" xmlns:xs="http://www.w3.org/2001/XMLSchema" xmlns:p="http://schemas.microsoft.com/office/2006/metadata/properties" xmlns:ns2="453cc5bd-93bd-4fa2-ab4c-1e3a66197cb6" xmlns:ns3="8b158797-9173-4874-9aa0-0599e4fd574d" targetNamespace="http://schemas.microsoft.com/office/2006/metadata/properties" ma:root="true" ma:fieldsID="1b77abfedeb0041130c379e424f0abb6" ns2:_="" ns3:_="">
    <xsd:import namespace="453cc5bd-93bd-4fa2-ab4c-1e3a66197cb6"/>
    <xsd:import namespace="8b158797-9173-4874-9aa0-0599e4fd574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3cc5bd-93bd-4fa2-ab4c-1e3a66197c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481434a-8f59-4e4f-8104-a2c9d003051e}" ma:internalName="TaxCatchAll" ma:showField="CatchAllData" ma:web="453cc5bd-93bd-4fa2-ab4c-1e3a66197c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58797-9173-4874-9aa0-0599e4fd5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f2ccb35-9b24-40d2-ac78-75701ecb79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158797-9173-4874-9aa0-0599e4fd574d">
      <Terms xmlns="http://schemas.microsoft.com/office/infopath/2007/PartnerControls"/>
    </lcf76f155ced4ddcb4097134ff3c332f>
    <TaxCatchAll xmlns="453cc5bd-93bd-4fa2-ab4c-1e3a66197cb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34CFE7-6604-4A65-8267-8505F0004AAF}"/>
</file>

<file path=customXml/itemProps2.xml><?xml version="1.0" encoding="utf-8"?>
<ds:datastoreItem xmlns:ds="http://schemas.openxmlformats.org/officeDocument/2006/customXml" ds:itemID="{637161A7-D29A-43C9-A17E-ADC70F28475B}">
  <ds:schemaRefs>
    <ds:schemaRef ds:uri="http://purl.org/dc/elements/1.1/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57b21b79-5d32-4c3c-9402-b397da5c7a71"/>
    <ds:schemaRef ds:uri="http://schemas.microsoft.com/office/infopath/2007/PartnerControls"/>
    <ds:schemaRef ds:uri="c143a6c5-5942-4b69-8d61-fb579588568f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D66C00D-C00F-422C-AABF-9F8582AA8D82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10551</TotalTime>
  <Words>280</Words>
  <Application>Microsoft Office PowerPoint</Application>
  <PresentationFormat>A4 Paper (210x297 mm)</PresentationFormat>
  <Paragraphs>22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NHSD-Refresh-Theme-NOV1120B</vt:lpstr>
      <vt:lpstr>U16 CPES poster template instructions</vt:lpstr>
      <vt:lpstr>U16 CPES poster instructions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CPES infographic instructions</dc:title>
  <dc:creator>Jenny King</dc:creator>
  <cp:lastModifiedBy>HUI, Sharon (NHS ENGLAND - X24)</cp:lastModifiedBy>
  <cp:revision>39</cp:revision>
  <dcterms:created xsi:type="dcterms:W3CDTF">2023-07-31T08:51:03Z</dcterms:created>
  <dcterms:modified xsi:type="dcterms:W3CDTF">2025-03-13T17:57:47Z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0x01010025EBD37AC52631488AF9B1F13A77879C</vt:lpwstr>
  </property>
  <property fmtid="{D5CDD505-2E9C-101B-9397-08002B2CF9AE}" pid="3" name="MediaServiceImageTags">
    <vt:lpwstr/>
  </property>
</Properties>
</file>